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glb" ContentType="model/gltf.binary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g" ContentType="image/jpeg"/>
  <Override PartName="/ppt/media/image24.jpg" ContentType="image/jpeg"/>
  <Override PartName="/ppt/media/image101.jpg" ContentType="image/jpeg"/>
  <Override PartName="/ppt/media/image102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3" r:id="rId11"/>
    <p:sldId id="266" r:id="rId12"/>
    <p:sldId id="269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5" r:id="rId27"/>
    <p:sldId id="287" r:id="rId28"/>
    <p:sldId id="282" r:id="rId29"/>
    <p:sldId id="283" r:id="rId30"/>
    <p:sldId id="284" r:id="rId31"/>
    <p:sldId id="286" r:id="rId32"/>
    <p:sldId id="293" r:id="rId33"/>
    <p:sldId id="303" r:id="rId34"/>
    <p:sldId id="294" r:id="rId35"/>
    <p:sldId id="296" r:id="rId36"/>
    <p:sldId id="302" r:id="rId37"/>
    <p:sldId id="297" r:id="rId38"/>
    <p:sldId id="313" r:id="rId39"/>
    <p:sldId id="309" r:id="rId40"/>
    <p:sldId id="288" r:id="rId41"/>
    <p:sldId id="301" r:id="rId42"/>
    <p:sldId id="298" r:id="rId43"/>
    <p:sldId id="299" r:id="rId44"/>
    <p:sldId id="300" r:id="rId45"/>
    <p:sldId id="304" r:id="rId46"/>
    <p:sldId id="305" r:id="rId47"/>
    <p:sldId id="290" r:id="rId48"/>
    <p:sldId id="291" r:id="rId49"/>
    <p:sldId id="292" r:id="rId50"/>
    <p:sldId id="306" r:id="rId51"/>
    <p:sldId id="307" r:id="rId52"/>
    <p:sldId id="308" r:id="rId53"/>
    <p:sldId id="310" r:id="rId54"/>
    <p:sldId id="312" r:id="rId55"/>
    <p:sldId id="311" r:id="rId56"/>
    <p:sldId id="31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E7F0F9"/>
    <a:srgbClr val="FF5050"/>
    <a:srgbClr val="0000FF"/>
    <a:srgbClr val="EEEEEE"/>
    <a:srgbClr val="B3B3B3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B40D18-FD6F-42B6-A1E9-364CA89B9F5B}" v="259" dt="2022-09-14T01:02:51.678"/>
    <p1510:client id="{B60802EB-1195-4D17-8237-CAA2969FE196}" v="52" dt="2022-09-13T21:04:39.2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6" autoAdjust="0"/>
    <p:restoredTop sz="94744" autoAdjust="0"/>
  </p:normalViewPr>
  <p:slideViewPr>
    <p:cSldViewPr snapToGrid="0">
      <p:cViewPr varScale="1">
        <p:scale>
          <a:sx n="86" d="100"/>
          <a:sy n="86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41FDDD23-860A-4EC7-9EA3-674D44299A87}"/>
    <pc:docChg chg="undo custSel addSld delSld modSld">
      <pc:chgData name="Francisco Valentin Ramirez Cuevas" userId="e79bf063-6348-4b44-8f45-581164b14c81" providerId="ADAL" clId="{41FDDD23-860A-4EC7-9EA3-674D44299A87}" dt="2022-08-24T03:32:36.429" v="1139" actId="1076"/>
      <pc:docMkLst>
        <pc:docMk/>
      </pc:docMkLst>
      <pc:sldChg chg="addSp delSp modSp add mod">
        <pc:chgData name="Francisco Valentin Ramirez Cuevas" userId="e79bf063-6348-4b44-8f45-581164b14c81" providerId="ADAL" clId="{41FDDD23-860A-4EC7-9EA3-674D44299A87}" dt="2022-08-23T20:36:01.890" v="83" actId="1076"/>
        <pc:sldMkLst>
          <pc:docMk/>
          <pc:sldMk cId="437238685" sldId="275"/>
        </pc:sldMkLst>
        <pc:spChg chg="add del mod">
          <ac:chgData name="Francisco Valentin Ramirez Cuevas" userId="e79bf063-6348-4b44-8f45-581164b14c81" providerId="ADAL" clId="{41FDDD23-860A-4EC7-9EA3-674D44299A87}" dt="2022-08-23T18:40:42.821" v="56" actId="478"/>
          <ac:spMkLst>
            <pc:docMk/>
            <pc:sldMk cId="437238685" sldId="275"/>
            <ac:spMk id="8" creationId="{DB774079-0E5F-773C-1174-C47F3F67CE1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33" creationId="{1BAB9A29-40B9-4463-A6FB-9DC490EED18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1" creationId="{49516D08-8FAD-4A8B-85FF-6ECC4A9491E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6" creationId="{4F36D641-DC79-474E-A90C-7C88A784CE16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7" creationId="{C2728FE1-6598-4AF5-8693-503D35B571B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8" creationId="{0A5F1F98-0F01-4919-A8CE-7CE535FE722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0" creationId="{D7B678D6-6F3C-489C-9717-CF782D04F23E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4" creationId="{78FBBAED-2813-4672-8990-2C26A0CACB9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5" creationId="{D49D940B-18C8-44B9-AF5A-9B40913C806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67" creationId="{CFA0379D-F04E-47A6-AD6A-4AEF21E97BA2}"/>
          </ac:spMkLst>
        </pc:s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16" creationId="{EC9A82E9-13CD-4513-A9C1-62338ADB6E93}"/>
          </ac:grpSpMkLst>
        </pc:grpChg>
        <pc:picChg chg="add del">
          <ac:chgData name="Francisco Valentin Ramirez Cuevas" userId="e79bf063-6348-4b44-8f45-581164b14c81" providerId="ADAL" clId="{41FDDD23-860A-4EC7-9EA3-674D44299A87}" dt="2022-08-23T18:38:36.802" v="8" actId="21"/>
          <ac:picMkLst>
            <pc:docMk/>
            <pc:sldMk cId="437238685" sldId="275"/>
            <ac:picMk id="3" creationId="{872B14E4-8F24-E76C-78C9-30C2E7CFDBF4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23.472" v="14" actId="478"/>
          <ac:picMkLst>
            <pc:docMk/>
            <pc:sldMk cId="437238685" sldId="275"/>
            <ac:picMk id="4" creationId="{9E6D63B6-AEB4-CE9B-9FC7-9731D4CB5CB0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55.271" v="19" actId="21"/>
          <ac:picMkLst>
            <pc:docMk/>
            <pc:sldMk cId="437238685" sldId="275"/>
            <ac:picMk id="6" creationId="{2B79D655-A3D1-7367-0EDA-494790A65E09}"/>
          </ac:picMkLst>
        </pc:picChg>
        <pc:picChg chg="add mod modCrop">
          <ac:chgData name="Francisco Valentin Ramirez Cuevas" userId="e79bf063-6348-4b44-8f45-581164b14c81" providerId="ADAL" clId="{41FDDD23-860A-4EC7-9EA3-674D44299A87}" dt="2022-08-23T18:40:48.586" v="57" actId="732"/>
          <ac:picMkLst>
            <pc:docMk/>
            <pc:sldMk cId="437238685" sldId="275"/>
            <ac:picMk id="7" creationId="{C5D034EF-2631-EC94-43AA-669306BDE57F}"/>
          </ac:picMkLst>
        </pc:picChg>
        <pc:picChg chg="add del">
          <ac:chgData name="Francisco Valentin Ramirez Cuevas" userId="e79bf063-6348-4b44-8f45-581164b14c81" providerId="ADAL" clId="{41FDDD23-860A-4EC7-9EA3-674D44299A87}" dt="2022-08-23T18:40:52.683" v="59"/>
          <ac:picMkLst>
            <pc:docMk/>
            <pc:sldMk cId="437238685" sldId="275"/>
            <ac:picMk id="10" creationId="{5D370367-33EC-715F-D166-85CA543A948B}"/>
          </ac:picMkLst>
        </pc:picChg>
        <pc:picChg chg="add del">
          <ac:chgData name="Francisco Valentin Ramirez Cuevas" userId="e79bf063-6348-4b44-8f45-581164b14c81" providerId="ADAL" clId="{41FDDD23-860A-4EC7-9EA3-674D44299A87}" dt="2022-08-23T20:23:40.271" v="61" actId="21"/>
          <ac:picMkLst>
            <pc:docMk/>
            <pc:sldMk cId="437238685" sldId="275"/>
            <ac:picMk id="19" creationId="{F6547163-DE6E-294B-CE25-7A62AA80CA8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3:04.251" v="65" actId="478"/>
          <ac:picMkLst>
            <pc:docMk/>
            <pc:sldMk cId="437238685" sldId="275"/>
            <ac:picMk id="20" creationId="{85F24BDF-DFAB-51CB-9428-611F1B20C591}"/>
          </ac:picMkLst>
        </pc:picChg>
        <pc:picChg chg="add del">
          <ac:chgData name="Francisco Valentin Ramirez Cuevas" userId="e79bf063-6348-4b44-8f45-581164b14c81" providerId="ADAL" clId="{41FDDD23-860A-4EC7-9EA3-674D44299A87}" dt="2022-08-23T20:33:05.383" v="67" actId="21"/>
          <ac:picMkLst>
            <pc:docMk/>
            <pc:sldMk cId="437238685" sldId="275"/>
            <ac:picMk id="23" creationId="{49DCBFD3-DE08-BE19-2441-291B24C44DE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0.995" v="70" actId="478"/>
          <ac:picMkLst>
            <pc:docMk/>
            <pc:sldMk cId="437238685" sldId="275"/>
            <ac:picMk id="25" creationId="{D3B1D1F0-43C1-3658-7306-03C6101149A1}"/>
          </ac:picMkLst>
        </pc:picChg>
        <pc:picChg chg="add del">
          <ac:chgData name="Francisco Valentin Ramirez Cuevas" userId="e79bf063-6348-4b44-8f45-581164b14c81" providerId="ADAL" clId="{41FDDD23-860A-4EC7-9EA3-674D44299A87}" dt="2022-08-23T20:34:21.963" v="72" actId="22"/>
          <ac:picMkLst>
            <pc:docMk/>
            <pc:sldMk cId="437238685" sldId="275"/>
            <ac:picMk id="28" creationId="{53E0838C-9350-2AFF-78C9-D9E2578162E8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5.338" v="75" actId="21"/>
          <ac:picMkLst>
            <pc:docMk/>
            <pc:sldMk cId="437238685" sldId="275"/>
            <ac:picMk id="30" creationId="{B5EEA38C-F542-1ED1-4984-DE8C0E3BB0FC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5:58.824" v="79" actId="478"/>
          <ac:picMkLst>
            <pc:docMk/>
            <pc:sldMk cId="437238685" sldId="275"/>
            <ac:picMk id="31" creationId="{07344800-3F35-43E0-C712-0EDD8DE7501C}"/>
          </ac:picMkLst>
        </pc:picChg>
        <pc:picChg chg="add del">
          <ac:chgData name="Francisco Valentin Ramirez Cuevas" userId="e79bf063-6348-4b44-8f45-581164b14c81" providerId="ADAL" clId="{41FDDD23-860A-4EC7-9EA3-674D44299A87}" dt="2022-08-23T20:35:59.558" v="81" actId="22"/>
          <ac:picMkLst>
            <pc:docMk/>
            <pc:sldMk cId="437238685" sldId="275"/>
            <ac:picMk id="34" creationId="{B1F9633D-E8B7-7B85-972F-5A040C5FC088}"/>
          </ac:picMkLst>
        </pc:picChg>
        <pc:picChg chg="add mod">
          <ac:chgData name="Francisco Valentin Ramirez Cuevas" userId="e79bf063-6348-4b44-8f45-581164b14c81" providerId="ADAL" clId="{41FDDD23-860A-4EC7-9EA3-674D44299A87}" dt="2022-08-23T20:36:01.890" v="83" actId="1076"/>
          <ac:picMkLst>
            <pc:docMk/>
            <pc:sldMk cId="437238685" sldId="275"/>
            <ac:picMk id="38" creationId="{933D62B4-E90B-9D25-8170-B1E598084519}"/>
          </ac:picMkLst>
        </pc:picChg>
        <pc:picChg chg="del mod">
          <ac:chgData name="Francisco Valentin Ramirez Cuevas" userId="e79bf063-6348-4b44-8f45-581164b14c81" providerId="ADAL" clId="{41FDDD23-860A-4EC7-9EA3-674D44299A87}" dt="2022-08-23T18:38:20.493" v="6" actId="21"/>
          <ac:picMkLst>
            <pc:docMk/>
            <pc:sldMk cId="437238685" sldId="275"/>
            <ac:picMk id="56" creationId="{C654EFF9-31EF-4DC9-AFCB-561931C3CE57}"/>
          </ac:picMkLst>
        </pc:pic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15" creationId="{20ABC9E3-9D1C-4DFA-B309-C22763FBA94B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4" creationId="{771F3D91-7809-4C3D-9A7C-BB8AF3972D76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6" creationId="{BBB11BD1-5417-4B18-B7DB-46D7A903959F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5" creationId="{8D458B0F-8F7A-4F32-8C6F-202BF34607B7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7" creationId="{1FA2A59A-6E95-4616-A4D6-563A39F567DC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49" creationId="{1B8752E5-8FE9-4F91-A43C-3F53C08C53F1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51" creationId="{47B09BB9-A606-48F6-8A8F-F033A3F8D370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1" creationId="{0C73B363-92F7-4BD3-AEA4-6E1D790601AA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6" creationId="{924A31E7-1376-4E95-8597-767F93528046}"/>
          </ac:cxnSpMkLst>
        </pc:cxnChg>
      </pc:sldChg>
      <pc:sldChg chg="addSp delSp add mod">
        <pc:chgData name="Francisco Valentin Ramirez Cuevas" userId="e79bf063-6348-4b44-8f45-581164b14c81" providerId="ADAL" clId="{41FDDD23-860A-4EC7-9EA3-674D44299A87}" dt="2022-08-23T22:49:54.799" v="86" actId="478"/>
        <pc:sldMkLst>
          <pc:docMk/>
          <pc:sldMk cId="3514169314" sldId="276"/>
        </pc:sldMkLst>
        <pc:picChg chg="add del">
          <ac:chgData name="Francisco Valentin Ramirez Cuevas" userId="e79bf063-6348-4b44-8f45-581164b14c81" providerId="ADAL" clId="{41FDDD23-860A-4EC7-9EA3-674D44299A87}" dt="2022-08-23T22:49:54.799" v="86" actId="478"/>
          <ac:picMkLst>
            <pc:docMk/>
            <pc:sldMk cId="3514169314" sldId="276"/>
            <ac:picMk id="3" creationId="{79AAD9A5-BEB5-1BC3-B85F-EAA6D7EBEE5A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3T23:15:49.784" v="165" actId="1076"/>
        <pc:sldMkLst>
          <pc:docMk/>
          <pc:sldMk cId="3309069489" sldId="277"/>
        </pc:sldMkLst>
        <pc:spChg chg="add mod">
          <ac:chgData name="Francisco Valentin Ramirez Cuevas" userId="e79bf063-6348-4b44-8f45-581164b14c81" providerId="ADAL" clId="{41FDDD23-860A-4EC7-9EA3-674D44299A87}" dt="2022-08-23T23:15:49.784" v="165" actId="1076"/>
          <ac:spMkLst>
            <pc:docMk/>
            <pc:sldMk cId="3309069489" sldId="277"/>
            <ac:spMk id="6" creationId="{29BEE5EE-D765-800D-6C0F-2D12D7A60373}"/>
          </ac:spMkLst>
        </pc:spChg>
        <pc:spChg chg="add mod">
          <ac:chgData name="Francisco Valentin Ramirez Cuevas" userId="e79bf063-6348-4b44-8f45-581164b14c81" providerId="ADAL" clId="{41FDDD23-860A-4EC7-9EA3-674D44299A87}" dt="2022-08-23T22:52:14.568" v="131" actId="1076"/>
          <ac:spMkLst>
            <pc:docMk/>
            <pc:sldMk cId="3309069489" sldId="277"/>
            <ac:spMk id="7" creationId="{B62B87B0-AD3D-F14B-344D-1392E955C7DC}"/>
          </ac:spMkLst>
        </pc:spChg>
        <pc:spChg chg="add del mod">
          <ac:chgData name="Francisco Valentin Ramirez Cuevas" userId="e79bf063-6348-4b44-8f45-581164b14c81" providerId="ADAL" clId="{41FDDD23-860A-4EC7-9EA3-674D44299A87}" dt="2022-08-23T22:54:36.491" v="138" actId="478"/>
          <ac:spMkLst>
            <pc:docMk/>
            <pc:sldMk cId="3309069489" sldId="277"/>
            <ac:spMk id="8" creationId="{CCC3B8C2-0EEB-B26A-2FD2-7DF303AF0EFF}"/>
          </ac:spMkLst>
        </pc:spChg>
        <pc:picChg chg="add del mod">
          <ac:chgData name="Francisco Valentin Ramirez Cuevas" userId="e79bf063-6348-4b44-8f45-581164b14c81" providerId="ADAL" clId="{41FDDD23-860A-4EC7-9EA3-674D44299A87}" dt="2022-08-23T22:50:01.275" v="90" actId="21"/>
          <ac:picMkLst>
            <pc:docMk/>
            <pc:sldMk cId="3309069489" sldId="277"/>
            <ac:picMk id="2" creationId="{0D5B8C9B-3D1A-AFF0-09A3-345F19665A1E}"/>
          </ac:picMkLst>
        </pc:picChg>
        <pc:picChg chg="del">
          <ac:chgData name="Francisco Valentin Ramirez Cuevas" userId="e79bf063-6348-4b44-8f45-581164b14c81" providerId="ADAL" clId="{41FDDD23-860A-4EC7-9EA3-674D44299A87}" dt="2022-08-23T22:49:57.836" v="87" actId="21"/>
          <ac:picMkLst>
            <pc:docMk/>
            <pc:sldMk cId="3309069489" sldId="277"/>
            <ac:picMk id="3" creationId="{79AAD9A5-BEB5-1BC3-B85F-EAA6D7EBEE5A}"/>
          </ac:picMkLst>
        </pc:picChg>
        <pc:picChg chg="del">
          <ac:chgData name="Francisco Valentin Ramirez Cuevas" userId="e79bf063-6348-4b44-8f45-581164b14c81" providerId="ADAL" clId="{41FDDD23-860A-4EC7-9EA3-674D44299A87}" dt="2022-08-23T22:50:00.028" v="88" actId="478"/>
          <ac:picMkLst>
            <pc:docMk/>
            <pc:sldMk cId="3309069489" sldId="277"/>
            <ac:picMk id="4" creationId="{9E6D63B6-AEB4-CE9B-9FC7-9731D4CB5CB0}"/>
          </ac:picMkLst>
        </pc:picChg>
        <pc:picChg chg="add mod">
          <ac:chgData name="Francisco Valentin Ramirez Cuevas" userId="e79bf063-6348-4b44-8f45-581164b14c81" providerId="ADAL" clId="{41FDDD23-860A-4EC7-9EA3-674D44299A87}" dt="2022-08-23T22:50:05.725" v="93" actId="1076"/>
          <ac:picMkLst>
            <pc:docMk/>
            <pc:sldMk cId="3309069489" sldId="277"/>
            <ac:picMk id="5" creationId="{53AFD8F6-A113-2EFE-FC79-0B4132CC097E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4T02:43:10.145" v="732" actId="20577"/>
        <pc:sldMkLst>
          <pc:docMk/>
          <pc:sldMk cId="2947185654" sldId="278"/>
        </pc:sldMkLst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6" creationId="{29BEE5EE-D765-800D-6C0F-2D12D7A60373}"/>
          </ac:spMkLst>
        </pc:spChg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7" creationId="{B62B87B0-AD3D-F14B-344D-1392E955C7D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8" creationId="{92EC03AF-F57C-EB43-2DD7-BFAFD1C7250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9" creationId="{738062E7-52E9-561B-0746-80A3B8326B0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0" creationId="{F6DE110E-D6D9-4830-64AC-9B48653C2E60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1" creationId="{D73B5F70-0C0C-4A0C-74D7-48E79B5C2D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2" creationId="{F8F4DCCA-C4B6-7354-9579-C0DDD752CD8B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3" creationId="{0B4712A9-B864-D829-B17A-C109010814C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4" creationId="{C084F303-8682-AA28-E4D2-7B4F2EED118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5" creationId="{68F045CA-E47E-8B3B-6B9B-D50FC0CABEDD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6" creationId="{CD33349F-D31F-FBBB-9CDC-27E9DFBEBA54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7" creationId="{B40743BC-0127-3166-3651-539E78D1B92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8" creationId="{1BA28B78-1CE0-0598-89F4-E3FC60F253A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9" creationId="{A984876C-5C15-1F31-DFC0-B461D506D8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0" creationId="{1D007C07-28E7-09F5-330A-186D283D768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1" creationId="{8D639075-B795-C9E3-920A-757F3F8E31D9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2" creationId="{48DE6058-16A7-26DC-2ADF-266011B9502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3" creationId="{11DF922C-596B-CFAB-407F-E91148EA24B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4" creationId="{7F553B4F-D0E7-44E2-2A82-E66D6C0B97C6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5" creationId="{0938074B-8AE3-E963-1FCC-40A3B67F38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6" creationId="{7BE26C0D-90F4-C802-1B16-FD93EDA463B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7" creationId="{7C3949C5-9F26-5D83-E6B4-62499102068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8" creationId="{6618FE1D-7F30-7F5E-4A4C-7356862922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9" creationId="{2C0842E7-253F-2843-D6AD-7D33BD1B5D4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0" creationId="{B7791EA1-7B44-854C-3C87-E26476E2C3D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1" creationId="{26B69949-426D-ED86-C3E2-F065563D81F8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3" creationId="{10298C31-B632-A589-9DAA-AD75DB389A25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4" creationId="{31DAA4B8-EE4E-8F42-0DE8-AAC4047C322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5" creationId="{0288A737-6FEC-EA33-8771-2C72F0EF40E1}"/>
          </ac:spMkLst>
        </pc:spChg>
        <pc:spChg chg="add del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6" creationId="{D77423F5-0237-5151-AE65-589BF2E8EC4E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7" creationId="{581EB67C-15B1-5C45-D1A3-01090D7C476B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30.498" v="456" actId="478"/>
          <ac:spMkLst>
            <pc:docMk/>
            <pc:sldMk cId="2947185654" sldId="278"/>
            <ac:spMk id="48" creationId="{12B02B98-B119-2D7D-D546-C61CB826FB19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25.688" v="446"/>
          <ac:spMkLst>
            <pc:docMk/>
            <pc:sldMk cId="2947185654" sldId="278"/>
            <ac:spMk id="49" creationId="{B13FC740-C083-395E-ACC8-8DF56E7A8567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0" creationId="{735E3541-9B35-5E5D-949F-5B2FD50BAA9A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1" creationId="{59DED37B-7A1D-B09C-4510-D65EAF952A90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2" creationId="{59F72759-5461-3ADB-2FE0-9A085C306121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3" creationId="{479AECD4-38CF-BB89-DC62-8415C3619220}"/>
          </ac:spMkLst>
        </pc:spChg>
        <pc:spChg chg="add del mod">
          <ac:chgData name="Francisco Valentin Ramirez Cuevas" userId="e79bf063-6348-4b44-8f45-581164b14c81" providerId="ADAL" clId="{41FDDD23-860A-4EC7-9EA3-674D44299A87}" dt="2022-08-24T01:19:55.117" v="500" actId="478"/>
          <ac:spMkLst>
            <pc:docMk/>
            <pc:sldMk cId="2947185654" sldId="278"/>
            <ac:spMk id="54" creationId="{AF474162-B766-C805-57FF-97B04DF7A62B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5" creationId="{FF68F99F-E538-8ABE-2545-74D38388C60A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6" creationId="{F6274381-59BF-E12B-88EC-EC13DCF74D73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7" creationId="{1FB32EBB-7BB1-C0C1-8A17-2D958D46C74F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8" creationId="{3431BCD6-7FA1-8DFD-3E32-A41D9324C8C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9" creationId="{E9CB00F5-7DBA-FEAB-C6DE-9E07B48BB5E1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1" creationId="{6966C5C2-66F7-7021-5F97-AF6D8C406DCC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2" creationId="{0754C2D4-69A7-138A-D25E-D1A04C9E8370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63" creationId="{227C322E-6570-21E1-8D64-219E74070E79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7" creationId="{33C9628C-6997-99B5-19DF-A3522117A705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9" creationId="{4DECFEE7-D0EE-E7A1-70AE-1BD8CBFEC31A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0" creationId="{90B4B2FC-38D7-2E5E-A28F-5FBCEA9D552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1" creationId="{7046E3EC-D14A-8077-44B3-76B9982DC46A}"/>
          </ac:spMkLst>
        </pc:spChg>
        <pc:spChg chg="add del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2" creationId="{A3ACA8A8-E30B-3273-79F1-57F17CE93D1B}"/>
          </ac:spMkLst>
        </pc:spChg>
        <pc:spChg chg="add mod">
          <ac:chgData name="Francisco Valentin Ramirez Cuevas" userId="e79bf063-6348-4b44-8f45-581164b14c81" providerId="ADAL" clId="{41FDDD23-860A-4EC7-9EA3-674D44299A87}" dt="2022-08-24T02:43:10.145" v="732" actId="20577"/>
          <ac:spMkLst>
            <pc:docMk/>
            <pc:sldMk cId="2947185654" sldId="278"/>
            <ac:spMk id="1033" creationId="{8719B091-488A-D0B6-65D6-565F29F3733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9" creationId="{B81D1EE6-E5F3-4D4A-043A-009269A84C13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0" creationId="{FFCBC4AB-FBC7-A844-3A06-AFA601937C81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1" creationId="{7BB742EB-5938-63FB-8E32-8ACFFFBFDE3B}"/>
          </ac:spMkLst>
        </pc:spChg>
        <pc:grpChg chg="add del mod">
          <ac:chgData name="Francisco Valentin Ramirez Cuevas" userId="e79bf063-6348-4b44-8f45-581164b14c81" providerId="ADAL" clId="{41FDDD23-860A-4EC7-9EA3-674D44299A87}" dt="2022-08-24T01:13:24.959" v="173" actId="165"/>
          <ac:grpSpMkLst>
            <pc:docMk/>
            <pc:sldMk cId="2947185654" sldId="278"/>
            <ac:grpSpMk id="2" creationId="{4FA4C5C8-3127-4B6F-53B0-766C9C9356A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3" creationId="{CC6CCF83-1F56-24F9-8D28-9364C0499557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4" creationId="{29C8B085-E415-DF0F-7C59-D477CF6DA64F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8" creationId="{0E57E177-2962-B2A8-5EBC-00AF91089746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9" creationId="{3D8157E8-612B-6F66-2F0F-872856E47AFD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0" creationId="{0C159F8D-A238-5BD9-37AF-70AD47F0144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1" creationId="{209FD851-94AA-2E02-347D-465192FDAD08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6.348" v="175" actId="478"/>
          <ac:grpSpMkLst>
            <pc:docMk/>
            <pc:sldMk cId="2947185654" sldId="278"/>
            <ac:grpSpMk id="12" creationId="{5E27AD37-B9CF-4E1C-A160-5E812ED2AB8C}"/>
          </ac:grpSpMkLst>
        </pc:grpChg>
        <pc:grpChg chg="mo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13" creationId="{D8E6461A-814A-F4A3-D245-1D2B859B42C9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4" creationId="{47761610-9887-0635-5B5A-BA88982A512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5" creationId="{1E43FFCB-D2D1-1225-5DE0-1E4623102C9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6" creationId="{495B6BFC-D9A8-3696-FFC6-494D0EE5841B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7" creationId="{A27C8E19-3D39-A2DE-685B-6789CE760D59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42" creationId="{E7F73372-8AF5-2120-2C0B-9646F352A9B3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60" creationId="{A396C48A-27C6-EC7A-A16D-9F21D763547B}"/>
          </ac:grpSpMkLst>
        </pc:grpChg>
        <pc:grpChg chg="add del mod">
          <ac:chgData name="Francisco Valentin Ramirez Cuevas" userId="e79bf063-6348-4b44-8f45-581164b14c81" providerId="ADAL" clId="{41FDDD23-860A-4EC7-9EA3-674D44299A87}" dt="2022-08-24T01:25:06.922" v="571" actId="165"/>
          <ac:grpSpMkLst>
            <pc:docMk/>
            <pc:sldMk cId="2947185654" sldId="278"/>
            <ac:grpSpMk id="1025" creationId="{733A099B-21AE-8946-E4D5-D4EEA3345CFC}"/>
          </ac:grpSpMkLst>
        </pc:grpChg>
        <pc:picChg chg="del">
          <ac:chgData name="Francisco Valentin Ramirez Cuevas" userId="e79bf063-6348-4b44-8f45-581164b14c81" providerId="ADAL" clId="{41FDDD23-860A-4EC7-9EA3-674D44299A87}" dt="2022-08-24T01:12:44.200" v="167" actId="478"/>
          <ac:picMkLst>
            <pc:docMk/>
            <pc:sldMk cId="2947185654" sldId="278"/>
            <ac:picMk id="5" creationId="{53AFD8F6-A113-2EFE-FC79-0B4132CC097E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4:16.158" v="550" actId="478"/>
          <ac:picMkLst>
            <pc:docMk/>
            <pc:sldMk cId="2947185654" sldId="278"/>
            <ac:picMk id="1026" creationId="{E392B51F-B7FD-8FC7-F9E1-BDA34E1971A5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9:07.571" v="681" actId="478"/>
          <ac:picMkLst>
            <pc:docMk/>
            <pc:sldMk cId="2947185654" sldId="278"/>
            <ac:picMk id="1028" creationId="{9E098392-5033-B6AC-483D-EC87E3D3C987}"/>
          </ac:picMkLst>
        </pc:picChg>
        <pc:cxnChg chg="add del mod">
          <ac:chgData name="Francisco Valentin Ramirez Cuevas" userId="e79bf063-6348-4b44-8f45-581164b14c81" providerId="ADAL" clId="{41FDDD23-860A-4EC7-9EA3-674D44299A87}" dt="2022-08-24T01:28:46.016" v="680" actId="478"/>
          <ac:cxnSpMkLst>
            <pc:docMk/>
            <pc:sldMk cId="2947185654" sldId="278"/>
            <ac:cxnSpMk id="1024" creationId="{9F35E954-6C26-3A2D-0792-28D80C3C290C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4" creationId="{BB79742F-2D7D-5732-DD96-6B55D1292385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19:07.226" v="1038" actId="692"/>
        <pc:sldMkLst>
          <pc:docMk/>
          <pc:sldMk cId="1290775737" sldId="279"/>
        </pc:sldMkLst>
        <pc:spChg chg="add mod or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2" creationId="{2EEE15F9-8AF9-6819-F3AD-877CA25248F6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3" creationId="{6F142C6F-EADD-F0D1-E055-B33ABDDF700F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4" creationId="{99166B4A-2337-998C-4F82-4FF681514BB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5" creationId="{8E9B5787-FE27-CBE8-D164-3E1CA5113549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6" creationId="{94AA3EC5-F1EE-B88E-7E26-0DDAACAD7B7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7" creationId="{E36E98A9-6742-C631-0132-B9E2EE379EBC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8" creationId="{E7E7256B-15E7-AEF6-45C0-15EAE2FB12CA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9" creationId="{4B953304-8333-C08F-6ECF-C9A5AE229D73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0" creationId="{63B60E15-FE8D-CE8B-9058-A08D8DEC4E4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1" creationId="{05B56BD3-E678-96A7-D7A7-A55F59165691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2" creationId="{893BAD67-922E-226E-B1BC-E6469E28361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5" creationId="{1419719E-FFDC-D113-7B53-DCACCBD2A28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6" creationId="{52764F51-D912-C4EA-3D51-9CD750B5FB47}"/>
          </ac:spMkLst>
        </pc:spChg>
        <pc:spChg chg="add mod">
          <ac:chgData name="Francisco Valentin Ramirez Cuevas" userId="e79bf063-6348-4b44-8f45-581164b14c81" providerId="ADAL" clId="{41FDDD23-860A-4EC7-9EA3-674D44299A87}" dt="2022-08-24T03:18:54.050" v="1036" actId="1076"/>
          <ac:spMkLst>
            <pc:docMk/>
            <pc:sldMk cId="1290775737" sldId="279"/>
            <ac:spMk id="21" creationId="{8BA8DAA7-C7D7-9FD4-CE27-1683D4F9D7E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5" creationId="{0288A737-6FEC-EA33-8771-2C72F0EF40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6" creationId="{D77423F5-0237-5151-AE65-589BF2E8EC4E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7" creationId="{581EB67C-15B1-5C45-D1A3-01090D7C476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0" creationId="{735E3541-9B35-5E5D-949F-5B2FD50BAA9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1" creationId="{59DED37B-7A1D-B09C-4510-D65EAF952A9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2" creationId="{59F72759-5461-3ADB-2FE0-9A085C30612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3" creationId="{479AECD4-38CF-BB89-DC62-8415C361922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5" creationId="{FF68F99F-E538-8ABE-2545-74D38388C60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6" creationId="{F6274381-59BF-E12B-88EC-EC13DCF74D7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7" creationId="{1FB32EBB-7BB1-C0C1-8A17-2D958D46C74F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8" creationId="{3431BCD6-7FA1-8DFD-3E32-A41D9324C8CD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9" creationId="{E9CB00F5-7DBA-FEAB-C6DE-9E07B48BB5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63" creationId="{227C322E-6570-21E1-8D64-219E74070E79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7" creationId="{33C9628C-6997-99B5-19DF-A3522117A705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9" creationId="{4DECFEE7-D0EE-E7A1-70AE-1BD8CBFEC31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0" creationId="{90B4B2FC-38D7-2E5E-A28F-5FBCEA9D552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1" creationId="{7046E3EC-D14A-8077-44B3-76B9982DC46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2" creationId="{A3ACA8A8-E30B-3273-79F1-57F17CE93D1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3" creationId="{8719B091-488A-D0B6-65D6-565F29F3733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9" creationId="{B81D1EE6-E5F3-4D4A-043A-009269A84C1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0" creationId="{FFCBC4AB-FBC7-A844-3A06-AFA601937C8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1" creationId="{7BB742EB-5938-63FB-8E32-8ACFFFBFDE3B}"/>
          </ac:spMkLst>
        </pc:s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13" creationId="{D8E6461A-814A-F4A3-D245-1D2B859B42C9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4" creationId="{E5057F83-529E-82BA-F4DB-A9BB0C60FB04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7" creationId="{496BAEE3-88F0-618E-CC72-6B2F4EFC99F0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42" creationId="{E7F73372-8AF5-2120-2C0B-9646F352A9B3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60" creationId="{A396C48A-27C6-EC7A-A16D-9F21D763547B}"/>
          </ac:grpSpMkLst>
        </pc:grpChg>
        <pc:picChg chg="add mod">
          <ac:chgData name="Francisco Valentin Ramirez Cuevas" userId="e79bf063-6348-4b44-8f45-581164b14c81" providerId="ADAL" clId="{41FDDD23-860A-4EC7-9EA3-674D44299A87}" dt="2022-08-24T03:18:51.784" v="1035" actId="1076"/>
          <ac:picMkLst>
            <pc:docMk/>
            <pc:sldMk cId="1290775737" sldId="279"/>
            <ac:picMk id="5122" creationId="{C9A29E99-1CA4-6711-FAB3-AAD31F0ECC11}"/>
          </ac:picMkLst>
        </pc:picChg>
        <pc:cxnChg chg="add mod">
          <ac:chgData name="Francisco Valentin Ramirez Cuevas" userId="e79bf063-6348-4b44-8f45-581164b14c81" providerId="ADAL" clId="{41FDDD23-860A-4EC7-9EA3-674D44299A87}" dt="2022-08-24T03:19:07.226" v="1038" actId="692"/>
          <ac:cxnSpMkLst>
            <pc:docMk/>
            <pc:sldMk cId="1290775737" sldId="279"/>
            <ac:cxnSpMk id="19" creationId="{582C8886-7A4E-2E4A-7207-039BBD928859}"/>
          </ac:cxnSpMkLst>
        </pc:cxnChg>
        <pc:cxnChg chg="del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4" creationId="{BB79742F-2D7D-5732-DD96-6B55D1292385}"/>
          </ac:cxnSpMkLst>
        </pc:cxnChg>
        <pc:cxnChg chg="del mod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32:36.429" v="1139" actId="1076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3" creationId="{82012B3F-635F-3B33-BB59-7B3D6A656E02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4" creationId="{9E5AB488-89D4-932D-9477-A230E6ECAC3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6" creationId="{894E6454-DED1-D316-4A78-29F74C1B1B66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8" creationId="{A601AECE-1B12-D6A9-B6D2-6719B337E2CB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0" creationId="{C97EDD01-BFC3-45C6-5E92-47DC3F09C7D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1" creationId="{64F3EB98-8C80-4A2C-2313-D39EB2570655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2" creationId="{44C75039-228A-9681-480B-615F51355823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3" creationId="{2B9B58A9-15E8-F4DF-D467-16E4A29FDD12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4" creationId="{991AB230-BEFC-B146-13ED-D3E12C39288A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5" creationId="{292E421B-8EB9-0AE3-E932-12FDE95D5C31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16" creationId="{EE7003C4-AAF7-2D61-8497-C53CB24905B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17" creationId="{3E49AD65-CD9C-69FA-931A-6ADA820C6B31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8" creationId="{898C0830-2FC0-3F74-C3C0-E4D94EA1808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9" creationId="{D6FFEB87-11E4-54A3-768F-FEC8B91DCE8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0" creationId="{6B4BF51A-3E2D-379F-EAB4-A921DF6F920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1" creationId="{059B8916-0492-EF79-9634-BF4C87F263D7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2" creationId="{2A8F90DC-AD06-4CEC-2694-7955DCDE46F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3" creationId="{B0019F01-180C-2B70-82DB-125982A3F59B}"/>
          </ac:spMkLst>
        </pc:spChg>
        <pc:spChg chg="add mod">
          <ac:chgData name="Francisco Valentin Ramirez Cuevas" userId="e79bf063-6348-4b44-8f45-581164b14c81" providerId="ADAL" clId="{41FDDD23-860A-4EC7-9EA3-674D44299A87}" dt="2022-08-24T03:28:52.984" v="1059" actId="1076"/>
          <ac:spMkLst>
            <pc:docMk/>
            <pc:sldMk cId="1382384463" sldId="280"/>
            <ac:spMk id="24" creationId="{D3DFEA17-B7B8-F43E-BE94-63EA246F30E9}"/>
          </ac:spMkLst>
        </pc:spChg>
        <pc:spChg chg="add mod">
          <ac:chgData name="Francisco Valentin Ramirez Cuevas" userId="e79bf063-6348-4b44-8f45-581164b14c81" providerId="ADAL" clId="{41FDDD23-860A-4EC7-9EA3-674D44299A87}" dt="2022-08-24T03:32:11.616" v="1131" actId="404"/>
          <ac:spMkLst>
            <pc:docMk/>
            <pc:sldMk cId="1382384463" sldId="280"/>
            <ac:spMk id="25" creationId="{2819A44A-6FFF-9DD3-78C5-64E2566B1CC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6" creationId="{33A8481B-8D93-2C54-0C41-D8A936CF7E2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7" creationId="{7CEF2D7E-030D-9850-BFD9-644753B48A66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9" creationId="{F3BE112E-C222-433A-D720-68FF91D982EA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22.351" v="1045" actId="478"/>
          <ac:spMkLst>
            <pc:docMk/>
            <pc:sldMk cId="1382384463" sldId="280"/>
            <ac:spMk id="30" creationId="{73EEF8DD-91AB-FF3D-37E2-A388B6196152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3" creationId="{D4E66DDB-27B4-958E-C18D-FA3336C6701D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4" creationId="{0B7F58C4-E667-4B03-A177-1CA6D4B7969F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5" creationId="{6F70311A-F814-AF1C-B5B2-2FAE7B98A732}"/>
          </ac:spMkLst>
        </pc:spChg>
        <pc:spChg chg="add mod">
          <ac:chgData name="Francisco Valentin Ramirez Cuevas" userId="e79bf063-6348-4b44-8f45-581164b14c81" providerId="ADAL" clId="{41FDDD23-860A-4EC7-9EA3-674D44299A87}" dt="2022-08-24T03:32:36.429" v="1139" actId="1076"/>
          <ac:spMkLst>
            <pc:docMk/>
            <pc:sldMk cId="1382384463" sldId="280"/>
            <ac:spMk id="47" creationId="{A3FA692C-8809-2DD4-BD21-747D0BFD4E16}"/>
          </ac:spMkLst>
        </pc:spChg>
        <pc:grpChg chg="add mod">
          <ac:chgData name="Francisco Valentin Ramirez Cuevas" userId="e79bf063-6348-4b44-8f45-581164b14c81" providerId="ADAL" clId="{41FDDD23-860A-4EC7-9EA3-674D44299A87}" dt="2022-08-24T03:28:12.751" v="1041" actId="1076"/>
          <ac:grpSpMkLst>
            <pc:docMk/>
            <pc:sldMk cId="1382384463" sldId="280"/>
            <ac:grpSpMk id="2" creationId="{3D4E7F22-CBC1-B79E-8561-79A520BFDBF6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33.492" v="1068" actId="1076"/>
          <ac:grpSpMkLst>
            <pc:docMk/>
            <pc:sldMk cId="1382384463" sldId="280"/>
            <ac:grpSpMk id="5" creationId="{EF839B71-474D-2D18-88D4-3A5DE7FF1453}"/>
          </ac:grpSpMkLst>
        </pc:grpChg>
        <pc:grpChg chg="add mod">
          <ac:chgData name="Francisco Valentin Ramirez Cuevas" userId="e79bf063-6348-4b44-8f45-581164b14c81" providerId="ADAL" clId="{41FDDD23-860A-4EC7-9EA3-674D44299A87}" dt="2022-08-24T03:28:48.747" v="1057" actId="164"/>
          <ac:grpSpMkLst>
            <pc:docMk/>
            <pc:sldMk cId="1382384463" sldId="280"/>
            <ac:grpSpMk id="9" creationId="{1B9CD83F-929E-80CC-F861-29227DA06C37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28.583" v="1067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 modCrop">
          <ac:chgData name="Francisco Valentin Ramirez Cuevas" userId="e79bf063-6348-4b44-8f45-581164b14c81" providerId="ADAL" clId="{41FDDD23-860A-4EC7-9EA3-674D44299A87}" dt="2022-08-24T03:29:28.583" v="1067" actId="1076"/>
          <ac:picMkLst>
            <pc:docMk/>
            <pc:sldMk cId="1382384463" sldId="280"/>
            <ac:picMk id="7" creationId="{C5D034EF-2631-EC94-43AA-669306BDE57F}"/>
          </ac:picMkLst>
        </pc:picChg>
        <pc:picChg chg="del">
          <ac:chgData name="Francisco Valentin Ramirez Cuevas" userId="e79bf063-6348-4b44-8f45-581164b14c81" providerId="ADAL" clId="{41FDDD23-860A-4EC7-9EA3-674D44299A87}" dt="2022-08-24T03:28:18.021" v="1044" actId="478"/>
          <ac:picMkLst>
            <pc:docMk/>
            <pc:sldMk cId="1382384463" sldId="280"/>
            <ac:picMk id="38" creationId="{933D62B4-E90B-9D25-8170-B1E598084519}"/>
          </ac:picMkLst>
        </pc:pic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1" creationId="{75675765-1518-766E-3771-BA60F30FC055}"/>
          </ac:cxnSpMkLst>
        </pc:cxn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2" creationId="{0ABFEDF9-E72C-6169-150D-1CB3424BD7EA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12.297" v="1111" actId="1038"/>
          <ac:cxnSpMkLst>
            <pc:docMk/>
            <pc:sldMk cId="1382384463" sldId="280"/>
            <ac:cxnSpMk id="37" creationId="{CF16F4E2-8059-12EC-E7B1-4F0B915434A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17.567" v="1113" actId="1035"/>
          <ac:cxnSpMkLst>
            <pc:docMk/>
            <pc:sldMk cId="1382384463" sldId="280"/>
            <ac:cxnSpMk id="41" creationId="{389820E0-F6F0-FB07-8264-C468CC822290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03.590" v="1101" actId="167"/>
          <ac:cxnSpMkLst>
            <pc:docMk/>
            <pc:sldMk cId="1382384463" sldId="280"/>
            <ac:cxnSpMk id="44" creationId="{C60EEDA5-30D2-E166-47C6-839102CF5B9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42.388" v="1119" actId="692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C05ABF8D-133E-464F-9AF7-1D38E1DEA042}"/>
    <pc:docChg chg="custSel addSld modSld">
      <pc:chgData name="Francisco Valentin Ramirez Cuevas" userId="e79bf063-6348-4b44-8f45-581164b14c81" providerId="ADAL" clId="{C05ABF8D-133E-464F-9AF7-1D38E1DEA042}" dt="2022-09-14T12:53:16.705" v="6" actId="14100"/>
      <pc:docMkLst>
        <pc:docMk/>
      </pc:docMkLst>
      <pc:sldChg chg="addSp delSp">
        <pc:chgData name="Francisco Valentin Ramirez Cuevas" userId="e79bf063-6348-4b44-8f45-581164b14c81" providerId="ADAL" clId="{C05ABF8D-133E-464F-9AF7-1D38E1DEA042}" dt="2022-09-14T12:53:06.930" v="2" actId="478"/>
        <pc:sldMkLst>
          <pc:docMk/>
          <pc:sldMk cId="3391293480" sldId="311"/>
        </pc:sldMkLst>
        <pc:picChg chg="add del">
          <ac:chgData name="Francisco Valentin Ramirez Cuevas" userId="e79bf063-6348-4b44-8f45-581164b14c81" providerId="ADAL" clId="{C05ABF8D-133E-464F-9AF7-1D38E1DEA042}" dt="2022-09-14T12:53:06.930" v="2" actId="478"/>
          <ac:picMkLst>
            <pc:docMk/>
            <pc:sldMk cId="3391293480" sldId="311"/>
            <ac:picMk id="5" creationId="{0F1307E5-92B3-4DB6-95A6-E975917A8B2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14T12:53:16.705" v="6" actId="14100"/>
        <pc:sldMkLst>
          <pc:docMk/>
          <pc:sldMk cId="1410528857" sldId="314"/>
        </pc:sldMkLst>
        <pc:grpChg chg="del">
          <ac:chgData name="Francisco Valentin Ramirez Cuevas" userId="e79bf063-6348-4b44-8f45-581164b14c81" providerId="ADAL" clId="{C05ABF8D-133E-464F-9AF7-1D38E1DEA042}" dt="2022-09-14T12:53:11.549" v="4" actId="478"/>
          <ac:grpSpMkLst>
            <pc:docMk/>
            <pc:sldMk cId="1410528857" sldId="314"/>
            <ac:grpSpMk id="2" creationId="{EFFE87EE-DAE9-D021-BBE5-84C4038AD2F7}"/>
          </ac:grpSpMkLst>
        </pc:grpChg>
        <pc:picChg chg="del">
          <ac:chgData name="Francisco Valentin Ramirez Cuevas" userId="e79bf063-6348-4b44-8f45-581164b14c81" providerId="ADAL" clId="{C05ABF8D-133E-464F-9AF7-1D38E1DEA042}" dt="2022-09-14T12:53:09.195" v="3"/>
          <ac:picMkLst>
            <pc:docMk/>
            <pc:sldMk cId="1410528857" sldId="314"/>
            <ac:picMk id="5" creationId="{0F1307E5-92B3-4DB6-95A6-E975917A8B22}"/>
          </ac:picMkLst>
        </pc:picChg>
        <pc:picChg chg="add mod">
          <ac:chgData name="Francisco Valentin Ramirez Cuevas" userId="e79bf063-6348-4b44-8f45-581164b14c81" providerId="ADAL" clId="{C05ABF8D-133E-464F-9AF7-1D38E1DEA042}" dt="2022-09-14T12:53:16.705" v="6" actId="14100"/>
          <ac:picMkLst>
            <pc:docMk/>
            <pc:sldMk cId="1410528857" sldId="314"/>
            <ac:picMk id="25" creationId="{1D512CBF-5613-429B-A108-9009DD0F01EC}"/>
          </ac:picMkLst>
        </pc:picChg>
        <pc:picChg chg="del">
          <ac:chgData name="Francisco Valentin Ramirez Cuevas" userId="e79bf063-6348-4b44-8f45-581164b14c81" providerId="ADAL" clId="{C05ABF8D-133E-464F-9AF7-1D38E1DEA042}" dt="2022-09-14T12:53:11.549" v="4" actId="478"/>
          <ac:picMkLst>
            <pc:docMk/>
            <pc:sldMk cId="1410528857" sldId="314"/>
            <ac:picMk id="52" creationId="{4A404092-D4C0-A2C9-5291-37CCBCE9A37C}"/>
          </ac:picMkLst>
        </pc:picChg>
      </pc:sldChg>
    </pc:docChg>
  </pc:docChgLst>
  <pc:docChgLst>
    <pc:chgData name="Francisco Valentin Ramirez Cuevas" userId="e79bf063-6348-4b44-8f45-581164b14c81" providerId="ADAL" clId="{35F028B5-12E9-4973-BAB8-E69D0C3D1950}"/>
    <pc:docChg chg="undo custSel modSld">
      <pc:chgData name="Francisco Valentin Ramirez Cuevas" userId="e79bf063-6348-4b44-8f45-581164b14c81" providerId="ADAL" clId="{35F028B5-12E9-4973-BAB8-E69D0C3D1950}" dt="2022-08-25T21:20:54.933" v="91" actId="20577"/>
      <pc:docMkLst>
        <pc:docMk/>
      </pc:docMkLst>
      <pc:sldChg chg="modSp">
        <pc:chgData name="Francisco Valentin Ramirez Cuevas" userId="e79bf063-6348-4b44-8f45-581164b14c81" providerId="ADAL" clId="{35F028B5-12E9-4973-BAB8-E69D0C3D1950}" dt="2022-08-25T21:17:56.642" v="11" actId="20577"/>
        <pc:sldMkLst>
          <pc:docMk/>
          <pc:sldMk cId="1290775737" sldId="279"/>
        </pc:sldMkLst>
        <pc:spChg chg="mod">
          <ac:chgData name="Francisco Valentin Ramirez Cuevas" userId="e79bf063-6348-4b44-8f45-581164b14c81" providerId="ADAL" clId="{35F028B5-12E9-4973-BAB8-E69D0C3D1950}" dt="2022-08-25T21:17:56.642" v="11" actId="20577"/>
          <ac:spMkLst>
            <pc:docMk/>
            <pc:sldMk cId="1290775737" sldId="279"/>
            <ac:spMk id="15" creationId="{1419719E-FFDC-D113-7B53-DCACCBD2A287}"/>
          </ac:spMkLst>
        </pc:spChg>
      </pc:sldChg>
      <pc:sldChg chg="addSp modSp mod">
        <pc:chgData name="Francisco Valentin Ramirez Cuevas" userId="e79bf063-6348-4b44-8f45-581164b14c81" providerId="ADAL" clId="{35F028B5-12E9-4973-BAB8-E69D0C3D1950}" dt="2022-08-25T21:20:54.933" v="91" actId="20577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16" creationId="{EE7003C4-AAF7-2D61-8497-C53CB24905B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5" creationId="{2819A44A-6FFF-9DD3-78C5-64E2566B1CC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35F028B5-12E9-4973-BAB8-E69D0C3D1950}" dt="2022-08-25T21:20:54.933" v="91" actId="20577"/>
          <ac:spMkLst>
            <pc:docMk/>
            <pc:sldMk cId="1382384463" sldId="280"/>
            <ac:spMk id="33" creationId="{0B49C6E5-CBBE-438B-8B56-C2745920179B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47" creationId="{A3FA692C-8809-2DD4-BD21-747D0BFD4E16}"/>
          </ac:spMkLst>
        </pc:s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5" creationId="{EF839B71-474D-2D18-88D4-3A5DE7FF1453}"/>
          </ac:grpSpMkLst>
        </pc:gr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35F028B5-12E9-4973-BAB8-E69D0C3D1950}" dt="2022-08-25T21:20:11.262" v="85" actId="1076"/>
          <ac:picMkLst>
            <pc:docMk/>
            <pc:sldMk cId="1382384463" sldId="280"/>
            <ac:picMk id="7" creationId="{C5D034EF-2631-EC94-43AA-669306BDE57F}"/>
          </ac:picMkLst>
        </pc:picChg>
        <pc:cxnChg chg="add mod ord">
          <ac:chgData name="Francisco Valentin Ramirez Cuevas" userId="e79bf063-6348-4b44-8f45-581164b14c81" providerId="ADAL" clId="{35F028B5-12E9-4973-BAB8-E69D0C3D1950}" dt="2022-08-25T21:20:21.934" v="89" actId="14100"/>
          <ac:cxnSpMkLst>
            <pc:docMk/>
            <pc:sldMk cId="1382384463" sldId="280"/>
            <ac:cxnSpMk id="30" creationId="{8C107E2D-C9B2-C2F4-D0AC-7ED6E11DC3F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37" creationId="{CF16F4E2-8059-12EC-E7B1-4F0B915434A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1" creationId="{389820E0-F6F0-FB07-8264-C468CC822290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4" creationId="{C60EEDA5-30D2-E166-47C6-839102CF5B9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24531DFE-1270-4B4E-A934-D7DD6EA24942}"/>
    <pc:docChg chg="undo redo custSel addSld delSld modSld">
      <pc:chgData name="Francisco Valentin Ramirez Cuevas" userId="e79bf063-6348-4b44-8f45-581164b14c81" providerId="ADAL" clId="{24531DFE-1270-4B4E-A934-D7DD6EA24942}" dt="2022-09-01T06:17:04.265" v="541" actId="14100"/>
      <pc:docMkLst>
        <pc:docMk/>
      </pc:docMkLst>
      <pc:sldChg chg="addSp delSp mod">
        <pc:chgData name="Francisco Valentin Ramirez Cuevas" userId="e79bf063-6348-4b44-8f45-581164b14c81" providerId="ADAL" clId="{24531DFE-1270-4B4E-A934-D7DD6EA24942}" dt="2022-09-01T06:08:15.794" v="136" actId="22"/>
        <pc:sldMkLst>
          <pc:docMk/>
          <pc:sldMk cId="167484404" sldId="296"/>
        </pc:sldMkLst>
        <pc:spChg chg="add del">
          <ac:chgData name="Francisco Valentin Ramirez Cuevas" userId="e79bf063-6348-4b44-8f45-581164b14c81" providerId="ADAL" clId="{24531DFE-1270-4B4E-A934-D7DD6EA24942}" dt="2022-09-01T06:08:15.794" v="136" actId="22"/>
          <ac:spMkLst>
            <pc:docMk/>
            <pc:sldMk cId="167484404" sldId="296"/>
            <ac:spMk id="12" creationId="{FA6BCC33-D1F1-B6B7-1C11-7489BD87E5FB}"/>
          </ac:spMkLst>
        </pc:spChg>
      </pc:sldChg>
      <pc:sldChg chg="addSp delSp modSp add mod delAnim">
        <pc:chgData name="Francisco Valentin Ramirez Cuevas" userId="e79bf063-6348-4b44-8f45-581164b14c81" providerId="ADAL" clId="{24531DFE-1270-4B4E-A934-D7DD6EA24942}" dt="2022-09-01T06:17:04.265" v="541" actId="14100"/>
        <pc:sldMkLst>
          <pc:docMk/>
          <pc:sldMk cId="1421299688" sldId="302"/>
        </pc:sldMkLst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1" creationId="{8282F248-C4C5-98F4-2968-4C56DFDB872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3" creationId="{652EA75D-2218-235C-C13B-B16E6CBFBFA3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4" creationId="{B1BCF0B8-1935-19F8-7CA7-C7F15130D7C7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7" creationId="{EE6B4269-C785-775F-2E16-F60DCE11DF5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9" creationId="{C6EBE2B2-2C05-4E94-5759-C7840D9EEDAF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0" creationId="{FF9AB8E7-8569-7523-F635-DF44A00CDFE6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3" creationId="{CE60CA17-05D8-339C-3EB6-4CD8DDB45132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5" creationId="{3CA874E0-F9B1-C015-67F0-8E582488B085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27" creationId="{5856A5CC-DF64-7D05-5CFC-860841CD0035}"/>
          </ac:spMkLst>
        </pc:spChg>
        <pc:spChg chg="add mod">
          <ac:chgData name="Francisco Valentin Ramirez Cuevas" userId="e79bf063-6348-4b44-8f45-581164b14c81" providerId="ADAL" clId="{24531DFE-1270-4B4E-A934-D7DD6EA24942}" dt="2022-09-01T06:16:11.396" v="529" actId="1076"/>
          <ac:spMkLst>
            <pc:docMk/>
            <pc:sldMk cId="1421299688" sldId="302"/>
            <ac:spMk id="33" creationId="{94D9ACEC-D597-AD16-8800-9223DD11B947}"/>
          </ac:spMkLst>
        </pc:spChg>
        <pc:spChg chg="add mod">
          <ac:chgData name="Francisco Valentin Ramirez Cuevas" userId="e79bf063-6348-4b44-8f45-581164b14c81" providerId="ADAL" clId="{24531DFE-1270-4B4E-A934-D7DD6EA24942}" dt="2022-09-01T06:15:55.996" v="526" actId="1076"/>
          <ac:spMkLst>
            <pc:docMk/>
            <pc:sldMk cId="1421299688" sldId="302"/>
            <ac:spMk id="35" creationId="{C8DC9E37-9B62-562C-2B07-DF09597021EE}"/>
          </ac:spMkLst>
        </pc:spChg>
        <pc:spChg chg="add mod">
          <ac:chgData name="Francisco Valentin Ramirez Cuevas" userId="e79bf063-6348-4b44-8f45-581164b14c81" providerId="ADAL" clId="{24531DFE-1270-4B4E-A934-D7DD6EA24942}" dt="2022-09-01T06:05:50.480" v="73" actId="1076"/>
          <ac:spMkLst>
            <pc:docMk/>
            <pc:sldMk cId="1421299688" sldId="302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39" creationId="{90286D88-5978-DD27-0674-C5C8262AD46D}"/>
          </ac:spMkLst>
        </pc:spChg>
        <pc:spChg chg="add mod ord">
          <ac:chgData name="Francisco Valentin Ramirez Cuevas" userId="e79bf063-6348-4b44-8f45-581164b14c81" providerId="ADAL" clId="{24531DFE-1270-4B4E-A934-D7DD6EA24942}" dt="2022-09-01T06:06:48.039" v="107" actId="1076"/>
          <ac:spMkLst>
            <pc:docMk/>
            <pc:sldMk cId="1421299688" sldId="302"/>
            <ac:spMk id="41" creationId="{DF24243A-88F9-724E-5032-6C2AACD8C505}"/>
          </ac:spMkLst>
        </pc:spChg>
        <pc:spChg chg="add mod">
          <ac:chgData name="Francisco Valentin Ramirez Cuevas" userId="e79bf063-6348-4b44-8f45-581164b14c81" providerId="ADAL" clId="{24531DFE-1270-4B4E-A934-D7DD6EA24942}" dt="2022-09-01T06:06:38.120" v="104" actId="1076"/>
          <ac:spMkLst>
            <pc:docMk/>
            <pc:sldMk cId="1421299688" sldId="302"/>
            <ac:spMk id="42" creationId="{C4C710FE-C0D8-2015-050E-59C718FEF4C6}"/>
          </ac:spMkLst>
        </pc:spChg>
        <pc:spChg chg="add mod ord">
          <ac:chgData name="Francisco Valentin Ramirez Cuevas" userId="e79bf063-6348-4b44-8f45-581164b14c81" providerId="ADAL" clId="{24531DFE-1270-4B4E-A934-D7DD6EA24942}" dt="2022-09-01T06:07:04.809" v="115" actId="1076"/>
          <ac:spMkLst>
            <pc:docMk/>
            <pc:sldMk cId="1421299688" sldId="302"/>
            <ac:spMk id="44" creationId="{FD34D3F2-3B4C-43A6-DF86-8B2B4C757CD5}"/>
          </ac:spMkLst>
        </pc:spChg>
        <pc:spChg chg="add mod">
          <ac:chgData name="Francisco Valentin Ramirez Cuevas" userId="e79bf063-6348-4b44-8f45-581164b14c81" providerId="ADAL" clId="{24531DFE-1270-4B4E-A934-D7DD6EA24942}" dt="2022-09-01T06:06:54.978" v="111" actId="1076"/>
          <ac:spMkLst>
            <pc:docMk/>
            <pc:sldMk cId="1421299688" sldId="302"/>
            <ac:spMk id="46" creationId="{D649CCD2-FD4E-B260-861D-255A9C225007}"/>
          </ac:spMkLst>
        </pc:spChg>
        <pc:spChg chg="add del mod">
          <ac:chgData name="Francisco Valentin Ramirez Cuevas" userId="e79bf063-6348-4b44-8f45-581164b14c81" providerId="ADAL" clId="{24531DFE-1270-4B4E-A934-D7DD6EA24942}" dt="2022-09-01T06:07:18.275" v="119" actId="478"/>
          <ac:spMkLst>
            <pc:docMk/>
            <pc:sldMk cId="1421299688" sldId="302"/>
            <ac:spMk id="48" creationId="{42AFACC7-FB36-B062-3BD7-FC9AE40D72F2}"/>
          </ac:spMkLst>
        </pc:spChg>
        <pc:spChg chg="add mod">
          <ac:chgData name="Francisco Valentin Ramirez Cuevas" userId="e79bf063-6348-4b44-8f45-581164b14c81" providerId="ADAL" clId="{24531DFE-1270-4B4E-A934-D7DD6EA24942}" dt="2022-09-01T06:16:41.846" v="535" actId="207"/>
          <ac:spMkLst>
            <pc:docMk/>
            <pc:sldMk cId="1421299688" sldId="302"/>
            <ac:spMk id="50" creationId="{621EC3E6-8F81-CF0D-B217-3EF52F64172E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2" creationId="{341D1DB2-1673-6DF6-9E61-90897B259BCC}"/>
          </ac:spMkLst>
        </pc:spChg>
        <pc:spChg chg="add mod ord">
          <ac:chgData name="Francisco Valentin Ramirez Cuevas" userId="e79bf063-6348-4b44-8f45-581164b14c81" providerId="ADAL" clId="{24531DFE-1270-4B4E-A934-D7DD6EA24942}" dt="2022-09-01T06:16:02.777" v="528" actId="207"/>
          <ac:spMkLst>
            <pc:docMk/>
            <pc:sldMk cId="1421299688" sldId="302"/>
            <ac:spMk id="54" creationId="{38ADAD2D-0CD5-BAA0-C710-2FD90288E7B3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6" creationId="{AF159827-D2D7-AECF-76E6-59B4365793B5}"/>
          </ac:spMkLst>
        </pc:spChg>
        <pc:picChg chg="del">
          <ac:chgData name="Francisco Valentin Ramirez Cuevas" userId="e79bf063-6348-4b44-8f45-581164b14c81" providerId="ADAL" clId="{24531DFE-1270-4B4E-A934-D7DD6EA24942}" dt="2022-09-01T06:03:15.658" v="1" actId="21"/>
          <ac:picMkLst>
            <pc:docMk/>
            <pc:sldMk cId="1421299688" sldId="302"/>
            <ac:picMk id="5" creationId="{3E2B97D7-7682-275C-2742-A91123E53754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5:03.416" v="43" actId="21"/>
          <ac:picMkLst>
            <pc:docMk/>
            <pc:sldMk cId="1421299688" sldId="302"/>
            <ac:picMk id="12" creationId="{22358D09-F29E-4EC6-B4F5-5E4C26CE4BD6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7:44.826" v="131" actId="478"/>
          <ac:picMkLst>
            <pc:docMk/>
            <pc:sldMk cId="1421299688" sldId="302"/>
            <ac:picMk id="29" creationId="{10446550-9AA1-9139-ED81-52B5A95D3C98}"/>
          </ac:picMkLst>
        </pc:picChg>
        <pc:picChg chg="add del mod ord">
          <ac:chgData name="Francisco Valentin Ramirez Cuevas" userId="e79bf063-6348-4b44-8f45-581164b14c81" providerId="ADAL" clId="{24531DFE-1270-4B4E-A934-D7DD6EA24942}" dt="2022-09-01T06:14:48.218" v="313" actId="478"/>
          <ac:picMkLst>
            <pc:docMk/>
            <pc:sldMk cId="1421299688" sldId="302"/>
            <ac:picMk id="31" creationId="{A512149D-7494-CF91-07F9-01B7BB2602DC}"/>
          </ac:picMkLst>
        </pc:picChg>
        <pc:cxnChg chg="del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21" creationId="{E713EEA9-24D0-EDC5-1C3E-E276BAFDC2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57" creationId="{4EC22396-070B-819A-1959-9BED08660C0A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1" creationId="{728CBE4A-C523-5278-3174-6897A142FEF0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4" creationId="{B5B690B0-C364-3450-51B1-C996FFAABBD2}"/>
          </ac:cxnSpMkLst>
        </pc:cxnChg>
        <pc:cxnChg chg="add mod">
          <ac:chgData name="Francisco Valentin Ramirez Cuevas" userId="e79bf063-6348-4b44-8f45-581164b14c81" providerId="ADAL" clId="{24531DFE-1270-4B4E-A934-D7DD6EA24942}" dt="2022-09-01T06:17:04.265" v="541" actId="14100"/>
          <ac:cxnSpMkLst>
            <pc:docMk/>
            <pc:sldMk cId="1421299688" sldId="302"/>
            <ac:cxnSpMk id="67" creationId="{CD0FBEFC-01E8-C060-BBCB-F8051D27965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2:29.837" v="224" actId="692"/>
          <ac:cxnSpMkLst>
            <pc:docMk/>
            <pc:sldMk cId="1421299688" sldId="302"/>
            <ac:cxnSpMk id="71" creationId="{EB2388C3-7501-8441-6927-FB8DB181B42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24.099" v="531" actId="14100"/>
          <ac:cxnSpMkLst>
            <pc:docMk/>
            <pc:sldMk cId="1421299688" sldId="302"/>
            <ac:cxnSpMk id="74" creationId="{B9E666A7-8C9B-2152-8857-2BF91E2DEFF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1" creationId="{297C9767-7CEC-86B8-0FD4-1149080C334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2" creationId="{D53307E9-6292-B704-E473-22DB264481B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3" creationId="{163C265E-FC22-C71A-D42A-B133113FC1B9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4" creationId="{0D89B30D-6720-2066-97A6-0BD4353FD8C4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5" creationId="{B9D6B00E-6A75-372A-2F04-93F1EDFFC8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6" creationId="{6AF97200-C8B9-D671-F31C-98BACF26D78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7" creationId="{28F03738-6308-B24C-D8C2-9C251A255BB6}"/>
          </ac:cxnSpMkLst>
        </pc:cxnChg>
        <pc:cxnChg chg="add mod">
          <ac:chgData name="Francisco Valentin Ramirez Cuevas" userId="e79bf063-6348-4b44-8f45-581164b14c81" providerId="ADAL" clId="{24531DFE-1270-4B4E-A934-D7DD6EA24942}" dt="2022-09-01T06:14:44.388" v="312" actId="14100"/>
          <ac:cxnSpMkLst>
            <pc:docMk/>
            <pc:sldMk cId="1421299688" sldId="302"/>
            <ac:cxnSpMk id="88" creationId="{AA6EC85F-82E7-6455-E2A3-535AB5D24D2A}"/>
          </ac:cxnSpMkLst>
        </pc:cxnChg>
      </pc:sldChg>
    </pc:docChg>
  </pc:docChgLst>
  <pc:docChgLst>
    <pc:chgData name="Francisco Valentin Ramirez Cuevas" userId="e79bf063-6348-4b44-8f45-581164b14c81" providerId="ADAL" clId="{D44EF729-862E-45B2-9583-AD1EC80B7C6B}"/>
    <pc:docChg chg="custSel addSld modSld">
      <pc:chgData name="Francisco Valentin Ramirez Cuevas" userId="e79bf063-6348-4b44-8f45-581164b14c81" providerId="ADAL" clId="{D44EF729-862E-45B2-9583-AD1EC80B7C6B}" dt="2022-08-10T01:09:59.724" v="15" actId="732"/>
      <pc:docMkLst>
        <pc:docMk/>
      </pc:docMkLst>
      <pc:sldChg chg="addSp delSp modSp add mod">
        <pc:chgData name="Francisco Valentin Ramirez Cuevas" userId="e79bf063-6348-4b44-8f45-581164b14c81" providerId="ADAL" clId="{D44EF729-862E-45B2-9583-AD1EC80B7C6B}" dt="2022-08-10T01:09:59.724" v="15" actId="732"/>
        <pc:sldMkLst>
          <pc:docMk/>
          <pc:sldMk cId="2512638264" sldId="259"/>
        </pc:sldMkLst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7" creationId="{BC2D159B-BD7F-E8C3-2266-5C37EC5814CB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8" creationId="{8588D994-7DDD-BB89-2204-11BF27CC5342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9" creationId="{FCF94CD6-6B37-6CBF-8649-7B66CC6BC06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0" creationId="{1509A20E-19C9-7363-4D4F-369457D82F8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1" creationId="{5AAA6A64-92B3-ED0E-8AE2-A532471334B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2" creationId="{AC617986-7464-E0DB-AC67-406636EB184E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3" creationId="{9F1BA03A-D30A-C7BA-C16C-C2E5D41516A7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4" creationId="{33FC521D-8515-B8F1-5491-FD655C9C91C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5" creationId="{52F8C7EB-4E75-50E3-BA3A-9BF6F1232D1E}"/>
          </ac:spMkLst>
        </pc:spChg>
        <pc:picChg chg="add del mod modCrop">
          <ac:chgData name="Francisco Valentin Ramirez Cuevas" userId="e79bf063-6348-4b44-8f45-581164b14c81" providerId="ADAL" clId="{D44EF729-862E-45B2-9583-AD1EC80B7C6B}" dt="2022-08-10T01:00:29.415" v="6" actId="478"/>
          <ac:picMkLst>
            <pc:docMk/>
            <pc:sldMk cId="2512638264" sldId="259"/>
            <ac:picMk id="3" creationId="{E4C2D9E9-D190-CD38-1FF2-329AD28DDAB1}"/>
          </ac:picMkLst>
        </pc:picChg>
        <pc:picChg chg="add mod modCrop">
          <ac:chgData name="Francisco Valentin Ramirez Cuevas" userId="e79bf063-6348-4b44-8f45-581164b14c81" providerId="ADAL" clId="{D44EF729-862E-45B2-9583-AD1EC80B7C6B}" dt="2022-08-10T01:09:59.724" v="15" actId="732"/>
          <ac:picMkLst>
            <pc:docMk/>
            <pc:sldMk cId="2512638264" sldId="259"/>
            <ac:picMk id="4" creationId="{473FD6A1-2124-9BF9-FD56-54EE348D4BC6}"/>
          </ac:picMkLst>
        </pc:picChg>
        <pc:picChg chg="del">
          <ac:chgData name="Francisco Valentin Ramirez Cuevas" userId="e79bf063-6348-4b44-8f45-581164b14c81" providerId="ADAL" clId="{D44EF729-862E-45B2-9583-AD1EC80B7C6B}" dt="2022-08-10T00:57:26.467" v="1" actId="478"/>
          <ac:picMkLst>
            <pc:docMk/>
            <pc:sldMk cId="2512638264" sldId="259"/>
            <ac:picMk id="6" creationId="{68D265E3-D834-297A-329E-8E42134F46B0}"/>
          </ac:picMkLst>
        </pc:picChg>
        <pc:picChg chg="add del">
          <ac:chgData name="Francisco Valentin Ramirez Cuevas" userId="e79bf063-6348-4b44-8f45-581164b14c81" providerId="ADAL" clId="{D44EF729-862E-45B2-9583-AD1EC80B7C6B}" dt="2022-08-10T01:00:45.139" v="8" actId="21"/>
          <ac:picMkLst>
            <pc:docMk/>
            <pc:sldMk cId="2512638264" sldId="259"/>
            <ac:picMk id="1026" creationId="{FAE621A8-3CC8-26A0-A125-40E7A61FA383}"/>
          </ac:picMkLst>
        </pc:picChg>
      </pc:sldChg>
    </pc:docChg>
  </pc:docChgLst>
  <pc:docChgLst>
    <pc:chgData name="Francisco Valentin Ramirez Cuevas" userId="e79bf063-6348-4b44-8f45-581164b14c81" providerId="ADAL" clId="{003D0BEF-3555-4D88-BAD9-8A1D90FE0F7F}"/>
    <pc:docChg chg="undo redo custSel addSld delSld modSld">
      <pc:chgData name="Francisco Valentin Ramirez Cuevas" userId="e79bf063-6348-4b44-8f45-581164b14c81" providerId="ADAL" clId="{003D0BEF-3555-4D88-BAD9-8A1D90FE0F7F}" dt="2022-08-27T14:16:19.588" v="2099" actId="404"/>
      <pc:docMkLst>
        <pc:docMk/>
      </pc:docMkLst>
      <pc:sldChg chg="addSp delSp modSp">
        <pc:chgData name="Francisco Valentin Ramirez Cuevas" userId="e79bf063-6348-4b44-8f45-581164b14c81" providerId="ADAL" clId="{003D0BEF-3555-4D88-BAD9-8A1D90FE0F7F}" dt="2022-08-17T16:50:57.721" v="1513" actId="571"/>
        <pc:sldMkLst>
          <pc:docMk/>
          <pc:sldMk cId="191739226" sldId="267"/>
        </pc:sldMkLst>
        <pc:spChg chg="add del">
          <ac:chgData name="Francisco Valentin Ramirez Cuevas" userId="e79bf063-6348-4b44-8f45-581164b14c81" providerId="ADAL" clId="{003D0BEF-3555-4D88-BAD9-8A1D90FE0F7F}" dt="2022-08-16T15:13:13.555" v="60"/>
          <ac:spMkLst>
            <pc:docMk/>
            <pc:sldMk cId="191739226" sldId="267"/>
            <ac:spMk id="49" creationId="{6F222EBB-A4F3-4D36-BE6A-1F2D5D393068}"/>
          </ac:spMkLst>
        </pc:spChg>
        <pc:spChg chg="mod">
          <ac:chgData name="Francisco Valentin Ramirez Cuevas" userId="e79bf063-6348-4b44-8f45-581164b14c81" providerId="ADAL" clId="{003D0BEF-3555-4D88-BAD9-8A1D90FE0F7F}" dt="2022-08-16T16:28:37.512" v="609" actId="1076"/>
          <ac:spMkLst>
            <pc:docMk/>
            <pc:sldMk cId="191739226" sldId="267"/>
            <ac:spMk id="2074" creationId="{09F469D6-AFD7-206C-82D6-A644563391A7}"/>
          </ac:spMkLst>
        </pc:spChg>
        <pc:spChg chg="mod">
          <ac:chgData name="Francisco Valentin Ramirez Cuevas" userId="e79bf063-6348-4b44-8f45-581164b14c81" providerId="ADAL" clId="{003D0BEF-3555-4D88-BAD9-8A1D90FE0F7F}" dt="2022-08-16T15:15:10.353" v="145" actId="1076"/>
          <ac:spMkLst>
            <pc:docMk/>
            <pc:sldMk cId="191739226" sldId="267"/>
            <ac:spMk id="2075" creationId="{5CA1C37B-DE17-C085-C4F5-1DFA3146A843}"/>
          </ac:spMkLst>
        </pc:spChg>
        <pc:spChg chg="mod">
          <ac:chgData name="Francisco Valentin Ramirez Cuevas" userId="e79bf063-6348-4b44-8f45-581164b14c81" providerId="ADAL" clId="{003D0BEF-3555-4D88-BAD9-8A1D90FE0F7F}" dt="2022-08-16T16:28:42.527" v="610" actId="1076"/>
          <ac:spMkLst>
            <pc:docMk/>
            <pc:sldMk cId="191739226" sldId="267"/>
            <ac:spMk id="2087" creationId="{648AA134-ECAB-4B7B-6620-250C21856080}"/>
          </ac:spMkLst>
        </pc:spChg>
        <pc:spChg chg="mod">
          <ac:chgData name="Francisco Valentin Ramirez Cuevas" userId="e79bf063-6348-4b44-8f45-581164b14c81" providerId="ADAL" clId="{003D0BEF-3555-4D88-BAD9-8A1D90FE0F7F}" dt="2022-08-16T16:28:24.064" v="601" actId="20577"/>
          <ac:spMkLst>
            <pc:docMk/>
            <pc:sldMk cId="191739226" sldId="267"/>
            <ac:spMk id="2097" creationId="{5573D1AA-26A0-E76D-1270-61FEF2542CFF}"/>
          </ac:spMkLst>
        </pc:spChg>
        <pc:grpChg chg="mod">
          <ac:chgData name="Francisco Valentin Ramirez Cuevas" userId="e79bf063-6348-4b44-8f45-581164b14c81" providerId="ADAL" clId="{003D0BEF-3555-4D88-BAD9-8A1D90FE0F7F}" dt="2022-08-16T16:28:17.043" v="593" actId="20577"/>
          <ac:grpSpMkLst>
            <pc:docMk/>
            <pc:sldMk cId="191739226" sldId="267"/>
            <ac:grpSpMk id="2129" creationId="{9A61F4F1-B336-EF55-0F83-F2C1DAEFAEF1}"/>
          </ac:grpSpMkLst>
        </pc:grpChg>
        <pc:grpChg chg="mod">
          <ac:chgData name="Francisco Valentin Ramirez Cuevas" userId="e79bf063-6348-4b44-8f45-581164b14c81" providerId="ADAL" clId="{003D0BEF-3555-4D88-BAD9-8A1D90FE0F7F}" dt="2022-08-16T16:28:24.064" v="601" actId="20577"/>
          <ac:grpSpMkLst>
            <pc:docMk/>
            <pc:sldMk cId="191739226" sldId="267"/>
            <ac:grpSpMk id="2130" creationId="{E7F3A520-5656-4343-64EB-96D600FBBC62}"/>
          </ac:grpSpMkLst>
        </pc:grpChg>
        <pc:grpChg chg="mod">
          <ac:chgData name="Francisco Valentin Ramirez Cuevas" userId="e79bf063-6348-4b44-8f45-581164b14c81" providerId="ADAL" clId="{003D0BEF-3555-4D88-BAD9-8A1D90FE0F7F}" dt="2022-08-16T16:28:29.421" v="608" actId="20577"/>
          <ac:grpSpMkLst>
            <pc:docMk/>
            <pc:sldMk cId="191739226" sldId="267"/>
            <ac:grpSpMk id="2144" creationId="{1B652D07-5406-3652-D2DC-EF448931DD72}"/>
          </ac:grpSpMkLst>
        </pc:grpChg>
        <pc:cxnChg chg="add mod">
          <ac:chgData name="Francisco Valentin Ramirez Cuevas" userId="e79bf063-6348-4b44-8f45-581164b14c81" providerId="ADAL" clId="{003D0BEF-3555-4D88-BAD9-8A1D90FE0F7F}" dt="2022-08-17T16:50:57.721" v="1513" actId="571"/>
          <ac:cxnSpMkLst>
            <pc:docMk/>
            <pc:sldMk cId="191739226" sldId="267"/>
            <ac:cxnSpMk id="47" creationId="{19F55D9E-A273-433C-A82B-F76E0D8E4CC3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7" creationId="{B17D638B-4DE8-44DA-ACFF-D9CBB1F3D019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8" creationId="{F5CE94E1-F5F9-425B-AE24-6F749C33F431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05:48.019" v="759"/>
        <pc:sldMkLst>
          <pc:docMk/>
          <pc:sldMk cId="3080294364" sldId="268"/>
        </pc:sldMkLst>
        <pc:spChg chg="add del">
          <ac:chgData name="Francisco Valentin Ramirez Cuevas" userId="e79bf063-6348-4b44-8f45-581164b14c81" providerId="ADAL" clId="{003D0BEF-3555-4D88-BAD9-8A1D90FE0F7F}" dt="2022-08-16T15:13:15.742" v="62"/>
          <ac:spMkLst>
            <pc:docMk/>
            <pc:sldMk cId="3080294364" sldId="268"/>
            <ac:spMk id="62" creationId="{05CD0685-4D76-49F8-926E-7F17685F2A46}"/>
          </ac:spMkLst>
        </pc:spChg>
        <pc:spChg chg="add del mod">
          <ac:chgData name="Francisco Valentin Ramirez Cuevas" userId="e79bf063-6348-4b44-8f45-581164b14c81" providerId="ADAL" clId="{003D0BEF-3555-4D88-BAD9-8A1D90FE0F7F}" dt="2022-08-16T15:13:31.726" v="71"/>
          <ac:spMkLst>
            <pc:docMk/>
            <pc:sldMk cId="3080294364" sldId="268"/>
            <ac:spMk id="63" creationId="{BB64A4A0-3396-47F2-A50D-C9A66841F12F}"/>
          </ac:spMkLst>
        </pc:spChg>
        <pc:spChg chg="add mod">
          <ac:chgData name="Francisco Valentin Ramirez Cuevas" userId="e79bf063-6348-4b44-8f45-581164b14c81" providerId="ADAL" clId="{003D0BEF-3555-4D88-BAD9-8A1D90FE0F7F}" dt="2022-08-16T15:15:30.750" v="147" actId="1037"/>
          <ac:spMkLst>
            <pc:docMk/>
            <pc:sldMk cId="3080294364" sldId="268"/>
            <ac:spMk id="64" creationId="{4FB94DD7-585C-482C-AEFF-290DFD2E0298}"/>
          </ac:spMkLst>
        </pc:spChg>
        <pc:spChg chg="mod topLvl">
          <ac:chgData name="Francisco Valentin Ramirez Cuevas" userId="e79bf063-6348-4b44-8f45-581164b14c81" providerId="ADAL" clId="{003D0BEF-3555-4D88-BAD9-8A1D90FE0F7F}" dt="2022-08-16T15:11:53.739" v="41" actId="1038"/>
          <ac:spMkLst>
            <pc:docMk/>
            <pc:sldMk cId="3080294364" sldId="268"/>
            <ac:spMk id="2062" creationId="{9EDD9144-6313-F0DC-CAEF-9263FD9D34A7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1:37.437" v="34" actId="478"/>
          <ac:spMkLst>
            <pc:docMk/>
            <pc:sldMk cId="3080294364" sldId="268"/>
            <ac:spMk id="2064" creationId="{2989A930-41C3-0369-30C8-3651785BE8F9}"/>
          </ac:spMkLst>
        </pc:spChg>
        <pc:spChg chg="mod topLvl">
          <ac:chgData name="Francisco Valentin Ramirez Cuevas" userId="e79bf063-6348-4b44-8f45-581164b14c81" providerId="ADAL" clId="{003D0BEF-3555-4D88-BAD9-8A1D90FE0F7F}" dt="2022-08-16T15:15:18.944" v="146" actId="1076"/>
          <ac:spMkLst>
            <pc:docMk/>
            <pc:sldMk cId="3080294364" sldId="268"/>
            <ac:spMk id="2073" creationId="{FD375811-E372-2184-0990-D17C62166F17}"/>
          </ac:spMkLst>
        </pc:spChg>
        <pc:spChg chg="mod topLvl">
          <ac:chgData name="Francisco Valentin Ramirez Cuevas" userId="e79bf063-6348-4b44-8f45-581164b14c81" providerId="ADAL" clId="{003D0BEF-3555-4D88-BAD9-8A1D90FE0F7F}" dt="2022-08-16T15:11:32.118" v="32" actId="165"/>
          <ac:spMkLst>
            <pc:docMk/>
            <pc:sldMk cId="3080294364" sldId="268"/>
            <ac:spMk id="2074" creationId="{09F469D6-AFD7-206C-82D6-A644563391A7}"/>
          </ac:spMkLst>
        </pc:spChg>
        <pc:spChg chg="mod topLvl">
          <ac:chgData name="Francisco Valentin Ramirez Cuevas" userId="e79bf063-6348-4b44-8f45-581164b14c81" providerId="ADAL" clId="{003D0BEF-3555-4D88-BAD9-8A1D90FE0F7F}" dt="2022-08-16T15:14:58.121" v="143" actId="1038"/>
          <ac:spMkLst>
            <pc:docMk/>
            <pc:sldMk cId="3080294364" sldId="268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3" creationId="{1B79842B-CC8E-D92E-A618-B2D721532651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2:36.849" v="47" actId="478"/>
          <ac:spMkLst>
            <pc:docMk/>
            <pc:sldMk cId="3080294364" sldId="268"/>
            <ac:spMk id="2084" creationId="{0A8CA58F-4DB9-7C58-69C1-F9EC2F358614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3.803" v="81" actId="20577"/>
          <ac:spMkLst>
            <pc:docMk/>
            <pc:sldMk cId="3080294364" sldId="268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1.660" v="80" actId="20577"/>
          <ac:spMkLst>
            <pc:docMk/>
            <pc:sldMk cId="3080294364" sldId="268"/>
            <ac:spMk id="2088" creationId="{6E63D336-EEFD-D3F0-668A-798BD89E4CE4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3" creationId="{A6287AD9-9330-1E0E-8FA5-1347090FAF4B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8.542" v="79" actId="20577"/>
          <ac:spMkLst>
            <pc:docMk/>
            <pc:sldMk cId="3080294364" sldId="268"/>
            <ac:spMk id="2095" creationId="{F48DD15A-3D73-71D6-1705-484B54B5EC40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7" creationId="{5573D1AA-26A0-E76D-1270-61FEF2542CFF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5.557" v="78" actId="20577"/>
          <ac:spMkLst>
            <pc:docMk/>
            <pc:sldMk cId="3080294364" sldId="268"/>
            <ac:spMk id="2098" creationId="{0CD54766-90B0-1AF4-07FE-BDE8526833A2}"/>
          </ac:spMkLst>
        </pc:spChg>
        <pc:spChg chg="mod">
          <ac:chgData name="Francisco Valentin Ramirez Cuevas" userId="e79bf063-6348-4b44-8f45-581164b14c81" providerId="ADAL" clId="{003D0BEF-3555-4D88-BAD9-8A1D90FE0F7F}" dt="2022-08-16T15:12:35.224" v="46" actId="1076"/>
          <ac:spMkLst>
            <pc:docMk/>
            <pc:sldMk cId="3080294364" sldId="268"/>
            <ac:spMk id="2145" creationId="{4FD4687C-D704-F5F7-227B-EBC910761231}"/>
          </ac:spMkLst>
        </pc:spChg>
        <pc:grpChg chg="add del">
          <ac:chgData name="Francisco Valentin Ramirez Cuevas" userId="e79bf063-6348-4b44-8f45-581164b14c81" providerId="ADAL" clId="{003D0BEF-3555-4D88-BAD9-8A1D90FE0F7F}" dt="2022-08-16T15:14:54.403" v="139" actId="478"/>
          <ac:grpSpMkLst>
            <pc:docMk/>
            <pc:sldMk cId="3080294364" sldId="268"/>
            <ac:grpSpMk id="65" creationId="{C1910699-B4F1-4559-B869-8716926D0DAF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6T15:13:36.683" v="73" actId="478"/>
          <ac:grpSpMkLst>
            <pc:docMk/>
            <pc:sldMk cId="3080294364" sldId="268"/>
            <ac:grpSpMk id="2116" creationId="{6764D30B-449B-7B47-9346-7860727C0602}"/>
          </ac:grpSpMkLst>
        </pc:grpChg>
        <pc:grpChg chg="del">
          <ac:chgData name="Francisco Valentin Ramirez Cuevas" userId="e79bf063-6348-4b44-8f45-581164b14c81" providerId="ADAL" clId="{003D0BEF-3555-4D88-BAD9-8A1D90FE0F7F}" dt="2022-08-16T15:11:32.118" v="32" actId="165"/>
          <ac:grpSpMkLst>
            <pc:docMk/>
            <pc:sldMk cId="3080294364" sldId="268"/>
            <ac:grpSpMk id="2129" creationId="{9A61F4F1-B336-EF55-0F83-F2C1DAEFAEF1}"/>
          </ac:grpSpMkLst>
        </pc:grpChg>
        <pc:grpChg chg="del mod">
          <ac:chgData name="Francisco Valentin Ramirez Cuevas" userId="e79bf063-6348-4b44-8f45-581164b14c81" providerId="ADAL" clId="{003D0BEF-3555-4D88-BAD9-8A1D90FE0F7F}" dt="2022-08-16T15:13:34.626" v="72" actId="165"/>
          <ac:grpSpMkLst>
            <pc:docMk/>
            <pc:sldMk cId="3080294364" sldId="268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5:12:34.243" v="45" actId="165"/>
          <ac:grpSpMkLst>
            <pc:docMk/>
            <pc:sldMk cId="3080294364" sldId="268"/>
            <ac:grpSpMk id="2144" creationId="{1B652D07-5406-3652-D2DC-EF448931DD72}"/>
          </ac:grpSpMkLst>
        </pc:grpChg>
        <pc:picChg chg="add del">
          <ac:chgData name="Francisco Valentin Ramirez Cuevas" userId="e79bf063-6348-4b44-8f45-581164b14c81" providerId="ADAL" clId="{003D0BEF-3555-4D88-BAD9-8A1D90FE0F7F}" dt="2022-08-16T20:05:48.019" v="759"/>
          <ac:picMkLst>
            <pc:docMk/>
            <pc:sldMk cId="3080294364" sldId="268"/>
            <ac:picMk id="3" creationId="{62A5E25A-01E4-49C5-BD21-B5C38D3D669A}"/>
          </ac:picMkLst>
        </pc:picChg>
        <pc:cxnChg chg="mod topLvl">
          <ac:chgData name="Francisco Valentin Ramirez Cuevas" userId="e79bf063-6348-4b44-8f45-581164b14c81" providerId="ADAL" clId="{003D0BEF-3555-4D88-BAD9-8A1D90FE0F7F}" dt="2022-08-16T15:11:37.437" v="34" actId="478"/>
          <ac:cxnSpMkLst>
            <pc:docMk/>
            <pc:sldMk cId="3080294364" sldId="268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8" creationId="{E26F0425-36A2-4D30-9220-F6EC5BCE5852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9" creationId="{36E73E15-AADA-45FE-9818-58FD71BE1F16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0" creationId="{BBFF6496-C99E-484C-98C2-B75754A49907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1" creationId="{F9933E26-A331-415B-99BD-DD2F20367C73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2" creationId="{29F14522-F4E6-43AE-827D-8F864138C6B5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3" creationId="{F82C40D1-AA89-4464-BD2B-5412B3A7638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4" creationId="{E97CC1EB-DD7C-4795-81EA-F75955D81D2C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5" creationId="{0119EBB1-A296-45F4-813E-1671D8E4E056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6" creationId="{32CE14FE-A41A-4B77-8EB5-D9F766A3EA6B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7" creationId="{7C9FA018-BD4E-46FB-B2D6-9BFF3BFADF2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8" creationId="{0758C8C0-FA6E-4C82-A390-93DCA449693F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9" creationId="{D4F079F9-F1E5-4468-8646-652C56C6DFC8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0" creationId="{EBB79CC2-C17B-4601-ADAF-FCD6DB11D1E0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1" creationId="{4AFB98CE-0ABD-44D7-B944-DD2B875A1192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6" creationId="{62B6B460-B60C-42A0-B1E4-514B05EC77D8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7" creationId="{8B51A643-ABB5-4895-9E84-BEED5F095C65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1:53.739" v="41" actId="1038"/>
          <ac:cxnSpMkLst>
            <pc:docMk/>
            <pc:sldMk cId="3080294364" sldId="268"/>
            <ac:cxnSpMk id="2050" creationId="{B6C77549-B5E3-6B8B-3A61-2C6A74ED15C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6.849" v="47" actId="478"/>
          <ac:cxnSpMkLst>
            <pc:docMk/>
            <pc:sldMk cId="3080294364" sldId="268"/>
            <ac:cxnSpMk id="2079" creationId="{6158A96E-1572-BECA-B390-D346D142A794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4.243" v="45" actId="165"/>
          <ac:cxnSpMkLst>
            <pc:docMk/>
            <pc:sldMk cId="3080294364" sldId="268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89" creationId="{FE54BE60-7673-C72C-C9F7-0CA14A780512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90" creationId="{F6051E86-7589-F319-9DBB-97D8E7EC307D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4" creationId="{03519311-EBE2-FB5F-87E2-93D46296FDCD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16:44:44.065" v="756" actId="1038"/>
        <pc:sldMkLst>
          <pc:docMk/>
          <pc:sldMk cId="4134927104" sldId="269"/>
        </pc:sldMkLst>
        <pc:spChg chg="add mod ord">
          <ac:chgData name="Francisco Valentin Ramirez Cuevas" userId="e79bf063-6348-4b44-8f45-581164b14c81" providerId="ADAL" clId="{003D0BEF-3555-4D88-BAD9-8A1D90FE0F7F}" dt="2022-08-16T16:39:36.965" v="643" actId="207"/>
          <ac:spMkLst>
            <pc:docMk/>
            <pc:sldMk cId="4134927104" sldId="269"/>
            <ac:spMk id="2" creationId="{2A6FFC35-79B8-4DDF-987A-7A91B5180087}"/>
          </ac:spMkLst>
        </pc:spChg>
        <pc:spChg chg="add mod">
          <ac:chgData name="Francisco Valentin Ramirez Cuevas" userId="e79bf063-6348-4b44-8f45-581164b14c81" providerId="ADAL" clId="{003D0BEF-3555-4D88-BAD9-8A1D90FE0F7F}" dt="2022-08-16T16:32:10.308" v="613" actId="1076"/>
          <ac:spMkLst>
            <pc:docMk/>
            <pc:sldMk cId="4134927104" sldId="269"/>
            <ac:spMk id="65" creationId="{5A67A8A6-C948-4742-A070-DC832E0943AD}"/>
          </ac:spMkLst>
        </pc:spChg>
        <pc:spChg chg="add mod ord">
          <ac:chgData name="Francisco Valentin Ramirez Cuevas" userId="e79bf063-6348-4b44-8f45-581164b14c81" providerId="ADAL" clId="{003D0BEF-3555-4D88-BAD9-8A1D90FE0F7F}" dt="2022-08-16T16:18:12.906" v="355" actId="164"/>
          <ac:spMkLst>
            <pc:docMk/>
            <pc:sldMk cId="4134927104" sldId="269"/>
            <ac:spMk id="66" creationId="{80C63F55-586F-423E-9704-5389A6BA27FF}"/>
          </ac:spMkLst>
        </pc:spChg>
        <pc:spChg chg="add mod ord">
          <ac:chgData name="Francisco Valentin Ramirez Cuevas" userId="e79bf063-6348-4b44-8f45-581164b14c81" providerId="ADAL" clId="{003D0BEF-3555-4D88-BAD9-8A1D90FE0F7F}" dt="2022-08-16T16:22:58.895" v="456" actId="167"/>
          <ac:spMkLst>
            <pc:docMk/>
            <pc:sldMk cId="4134927104" sldId="269"/>
            <ac:spMk id="67" creationId="{251BB640-D549-4915-AD62-EAFC74FA0543}"/>
          </ac:spMkLst>
        </pc:spChg>
        <pc:spChg chg="add mod">
          <ac:chgData name="Francisco Valentin Ramirez Cuevas" userId="e79bf063-6348-4b44-8f45-581164b14c81" providerId="ADAL" clId="{003D0BEF-3555-4D88-BAD9-8A1D90FE0F7F}" dt="2022-08-16T16:44:28.801" v="748" actId="1076"/>
          <ac:spMkLst>
            <pc:docMk/>
            <pc:sldMk cId="4134927104" sldId="269"/>
            <ac:spMk id="82" creationId="{08F46043-DB5B-451C-A911-E2CE7EE65C0D}"/>
          </ac:spMkLst>
        </pc:spChg>
        <pc:spChg chg="add mod">
          <ac:chgData name="Francisco Valentin Ramirez Cuevas" userId="e79bf063-6348-4b44-8f45-581164b14c81" providerId="ADAL" clId="{003D0BEF-3555-4D88-BAD9-8A1D90FE0F7F}" dt="2022-08-16T16:27:31.351" v="558" actId="20577"/>
          <ac:spMkLst>
            <pc:docMk/>
            <pc:sldMk cId="4134927104" sldId="269"/>
            <ac:spMk id="92" creationId="{B46755CB-F8E6-4A6C-9794-B59906B271D9}"/>
          </ac:spMkLst>
        </pc:spChg>
        <pc:spChg chg="add mod">
          <ac:chgData name="Francisco Valentin Ramirez Cuevas" userId="e79bf063-6348-4b44-8f45-581164b14c81" providerId="ADAL" clId="{003D0BEF-3555-4D88-BAD9-8A1D90FE0F7F}" dt="2022-08-16T16:27:48.569" v="579" actId="20577"/>
          <ac:spMkLst>
            <pc:docMk/>
            <pc:sldMk cId="4134927104" sldId="269"/>
            <ac:spMk id="93" creationId="{3FDA7B77-C23E-42F3-9C8A-EB209C873566}"/>
          </ac:spMkLst>
        </pc:spChg>
        <pc:spChg chg="add mod">
          <ac:chgData name="Francisco Valentin Ramirez Cuevas" userId="e79bf063-6348-4b44-8f45-581164b14c81" providerId="ADAL" clId="{003D0BEF-3555-4D88-BAD9-8A1D90FE0F7F}" dt="2022-08-16T16:27:54.208" v="586" actId="20577"/>
          <ac:spMkLst>
            <pc:docMk/>
            <pc:sldMk cId="4134927104" sldId="269"/>
            <ac:spMk id="94" creationId="{40FADE64-3334-49C5-93A2-90C7F8FE30D3}"/>
          </ac:spMkLst>
        </pc:spChg>
        <pc:spChg chg="add mod">
          <ac:chgData name="Francisco Valentin Ramirez Cuevas" userId="e79bf063-6348-4b44-8f45-581164b14c81" providerId="ADAL" clId="{003D0BEF-3555-4D88-BAD9-8A1D90FE0F7F}" dt="2022-08-16T16:18:29.512" v="362" actId="1076"/>
          <ac:spMkLst>
            <pc:docMk/>
            <pc:sldMk cId="4134927104" sldId="269"/>
            <ac:spMk id="95" creationId="{28113E02-7928-42B5-B344-F97910EB1882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97" creationId="{E06208AF-06A0-4E79-A8AB-06313502EFE9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03" creationId="{0B2885ED-5D96-4B24-9C58-C7C755E27B56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0" creationId="{497AEF62-3B53-49CF-9099-DE89BB49022D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1" creationId="{0E71F92C-3803-477A-9DB9-282C13EEC3FA}"/>
          </ac:spMkLst>
        </pc:spChg>
        <pc:spChg chg="add mod">
          <ac:chgData name="Francisco Valentin Ramirez Cuevas" userId="e79bf063-6348-4b44-8f45-581164b14c81" providerId="ADAL" clId="{003D0BEF-3555-4D88-BAD9-8A1D90FE0F7F}" dt="2022-08-16T16:44:22.145" v="747" actId="1038"/>
          <ac:spMkLst>
            <pc:docMk/>
            <pc:sldMk cId="4134927104" sldId="269"/>
            <ac:spMk id="113" creationId="{57827743-CA39-41DE-92E8-D8409F8D11AF}"/>
          </ac:spMkLst>
        </pc:spChg>
        <pc:spChg chg="add mod">
          <ac:chgData name="Francisco Valentin Ramirez Cuevas" userId="e79bf063-6348-4b44-8f45-581164b14c81" providerId="ADAL" clId="{003D0BEF-3555-4D88-BAD9-8A1D90FE0F7F}" dt="2022-08-16T16:44:44.065" v="756" actId="1038"/>
          <ac:spMkLst>
            <pc:docMk/>
            <pc:sldMk cId="4134927104" sldId="269"/>
            <ac:spMk id="123" creationId="{55D9B357-71FA-42DD-9893-0F6984B7D829}"/>
          </ac:spMkLst>
        </pc:spChg>
        <pc:spChg chg="add mod">
          <ac:chgData name="Francisco Valentin Ramirez Cuevas" userId="e79bf063-6348-4b44-8f45-581164b14c81" providerId="ADAL" clId="{003D0BEF-3555-4D88-BAD9-8A1D90FE0F7F}" dt="2022-08-16T16:41:48.949" v="712" actId="1036"/>
          <ac:spMkLst>
            <pc:docMk/>
            <pc:sldMk cId="4134927104" sldId="269"/>
            <ac:spMk id="124" creationId="{DDFAF6F7-296A-4C80-9F58-3E917487EE4C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6" creationId="{A679340E-A197-B8E0-E56E-50BE4DAA56A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7" creationId="{3A5DDCEA-C1CA-9071-456E-5AFC99A81C64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8" creationId="{BB279DD9-182B-3E83-696D-6388968C2D0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2" creationId="{EE20F20C-C46A-145E-8680-E680A50E52B3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3" creationId="{196DD466-CC21-0FB5-4B92-5ACB790574A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4" creationId="{5F8B054C-703C-309C-389F-C26DD0EA79E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5" creationId="{BDC979CA-E7A8-5064-0FBE-A1C0D902355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6" creationId="{84A6D986-59BE-9C69-2ACF-E50E72B60D46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7" creationId="{1F0505F6-4E41-00C5-AE10-CBA13DDC4A7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8" creationId="{BBFC1480-8F0C-65FC-0389-03AB28D99D9F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9" creationId="{B4C201B7-F508-E800-A07E-1D9EA866A39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45" creationId="{4FD4687C-D704-F5F7-227B-EBC910761231}"/>
          </ac:spMkLst>
        </pc:s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26" creationId="{8EFAA62A-9DBD-43E7-BDA6-FCA5855ACA58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48" creationId="{542B673B-D8D2-46BC-A23B-A0E999010AEF}"/>
          </ac:grpSpMkLst>
        </pc:grpChg>
        <pc:grpChg chg="add del">
          <ac:chgData name="Francisco Valentin Ramirez Cuevas" userId="e79bf063-6348-4b44-8f45-581164b14c81" providerId="ADAL" clId="{003D0BEF-3555-4D88-BAD9-8A1D90FE0F7F}" dt="2022-08-16T16:18:07.932" v="354" actId="478"/>
          <ac:grpSpMkLst>
            <pc:docMk/>
            <pc:sldMk cId="4134927104" sldId="269"/>
            <ac:grpSpMk id="50" creationId="{4E340794-BF1B-429D-811D-48D2BEB482BA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13.281" v="736" actId="14100"/>
          <ac:grpSpMkLst>
            <pc:docMk/>
            <pc:sldMk cId="4134927104" sldId="269"/>
            <ac:grpSpMk id="62" creationId="{BEFCAF92-AF47-4FDB-A1F2-27EC3319426D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29" creationId="{9A61F4F1-B336-EF55-0F83-F2C1DAEFAEF1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003D0BEF-3555-4D88-BAD9-8A1D90FE0F7F}" dt="2022-08-16T16:18:06.630" v="353" actId="478"/>
          <ac:picMkLst>
            <pc:docMk/>
            <pc:sldMk cId="4134927104" sldId="269"/>
            <ac:picMk id="3" creationId="{28654D61-66D3-4874-B490-DDB5D0B1D408}"/>
          </ac:picMkLst>
        </pc:pic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49" creationId="{B0C8CDE3-D377-4685-A784-B75952C9F67C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1" creationId="{4C2B7E01-907D-4B60-A88F-53349C89F639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2" creationId="{3EB8D24A-36B7-4CEE-97D8-C9C2F6BDE843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04.009" v="528" actId="14100"/>
          <ac:cxnSpMkLst>
            <pc:docMk/>
            <pc:sldMk cId="4134927104" sldId="269"/>
            <ac:cxnSpMk id="58" creationId="{7A5155BA-CC0A-40AF-AC25-1064E5B1415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10.418" v="529" actId="14100"/>
          <ac:cxnSpMkLst>
            <pc:docMk/>
            <pc:sldMk cId="4134927104" sldId="269"/>
            <ac:cxnSpMk id="59" creationId="{D472EF6B-3B4E-40F6-8EAC-B8F9061D146F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61" creationId="{6681A4AC-4FEA-4991-8CE1-BDB4D4155F99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70" creationId="{D59BCA48-EAA2-4918-A5E5-DD5DD1754DDD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5:33.570" v="523" actId="14100"/>
          <ac:cxnSpMkLst>
            <pc:docMk/>
            <pc:sldMk cId="4134927104" sldId="269"/>
            <ac:cxnSpMk id="76" creationId="{22E3036F-DF86-4334-9C7E-CA71963DE415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2:52.431" v="455" actId="167"/>
          <ac:cxnSpMkLst>
            <pc:docMk/>
            <pc:sldMk cId="4134927104" sldId="269"/>
            <ac:cxnSpMk id="79" creationId="{2F36C0EB-6D7F-425A-88B1-E8609BB11A4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37.969" v="533" actId="1076"/>
          <ac:cxnSpMkLst>
            <pc:docMk/>
            <pc:sldMk cId="4134927104" sldId="269"/>
            <ac:cxnSpMk id="83" creationId="{099B68E4-9A21-4448-A080-206908A7583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5:58.570" v="527" actId="14100"/>
          <ac:cxnSpMkLst>
            <pc:docMk/>
            <pc:sldMk cId="4134927104" sldId="269"/>
            <ac:cxnSpMk id="89" creationId="{9DA9A511-CC05-4725-BC4C-A5515DCA76F8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98" creationId="{97694FB7-5A2C-48E2-8146-93D3D3644387}"/>
          </ac:cxnSpMkLst>
        </pc:cxnChg>
        <pc:cxnChg chg="add mo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104" creationId="{4D777647-163F-4379-8865-CDD7F6173C76}"/>
          </ac:cxnSpMkLst>
        </pc:cxnChg>
        <pc:cxnChg chg="add mod">
          <ac:chgData name="Francisco Valentin Ramirez Cuevas" userId="e79bf063-6348-4b44-8f45-581164b14c81" providerId="ADAL" clId="{003D0BEF-3555-4D88-BAD9-8A1D90FE0F7F}" dt="2022-08-16T16:41:26.286" v="693" actId="164"/>
          <ac:cxnSpMkLst>
            <pc:docMk/>
            <pc:sldMk cId="4134927104" sldId="269"/>
            <ac:cxnSpMk id="120" creationId="{20DBBCAD-E70D-4B6F-A520-2550373D1321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0" creationId="{B6C77549-B5E3-6B8B-3A61-2C6A74ED15C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6" creationId="{ED083971-168B-1506-B8AB-7DC27D22398A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79" creationId="{6158A96E-1572-BECA-B390-D346D142A794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1" creationId="{2276DB68-E376-8D89-B5B9-6943876DE8A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2" creationId="{7DE8E8DA-55C5-8271-DFA1-E680B3A91D40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92" creationId="{28E94BF3-9F43-A7A1-D7CE-38942F8A3B5B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4" creationId="{03519311-EBE2-FB5F-87E2-93D46296FDCD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17" creationId="{09B25AF9-1B2A-A0F6-C286-A6AA223B960E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0" creationId="{9E59ED4D-BFFB-BBBE-97D5-AFD66EAA9F9A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3" creationId="{A1F64A5E-69DE-3040-DFEF-F7D4B3EEB712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40" creationId="{E6F05265-3701-A48C-2C52-AEA8FB1BB2BB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23:05.424" v="861" actId="403"/>
        <pc:sldMkLst>
          <pc:docMk/>
          <pc:sldMk cId="3250389389" sldId="271"/>
        </pc:sldMkLst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9" creationId="{27DED610-496E-4B5D-AA78-AED434D8DCCF}"/>
          </ac:spMkLst>
        </pc:spChg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10" creationId="{89DF1BA2-D255-44AE-B354-41D08494020A}"/>
          </ac:spMkLst>
        </pc:spChg>
        <pc:picChg chg="add mod">
          <ac:chgData name="Francisco Valentin Ramirez Cuevas" userId="e79bf063-6348-4b44-8f45-581164b14c81" providerId="ADAL" clId="{003D0BEF-3555-4D88-BAD9-8A1D90FE0F7F}" dt="2022-08-16T20:22:33.517" v="829" actId="1076"/>
          <ac:picMkLst>
            <pc:docMk/>
            <pc:sldMk cId="3250389389" sldId="271"/>
            <ac:picMk id="3" creationId="{C730162C-AE31-4245-A1D5-A73589A4F0D6}"/>
          </ac:picMkLst>
        </pc:picChg>
        <pc:picChg chg="del">
          <ac:chgData name="Francisco Valentin Ramirez Cuevas" userId="e79bf063-6348-4b44-8f45-581164b14c81" providerId="ADAL" clId="{003D0BEF-3555-4D88-BAD9-8A1D90FE0F7F}" dt="2022-08-16T20:21:40.012" v="773" actId="478"/>
          <ac:picMkLst>
            <pc:docMk/>
            <pc:sldMk cId="3250389389" sldId="271"/>
            <ac:picMk id="4" creationId="{92BEE5EC-0045-4F94-AE58-2562AE2AD2B7}"/>
          </ac:picMkLst>
        </pc:picChg>
        <pc:cxnChg chg="add mod">
          <ac:chgData name="Francisco Valentin Ramirez Cuevas" userId="e79bf063-6348-4b44-8f45-581164b14c81" providerId="ADAL" clId="{003D0BEF-3555-4D88-BAD9-8A1D90FE0F7F}" dt="2022-08-16T20:22:33.517" v="829" actId="1076"/>
          <ac:cxnSpMkLst>
            <pc:docMk/>
            <pc:sldMk cId="3250389389" sldId="271"/>
            <ac:cxnSpMk id="6" creationId="{E7F5F227-DAA0-4969-9E77-2F9ECAD223F4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59:04.416" v="1465" actId="692"/>
        <pc:sldMkLst>
          <pc:docMk/>
          <pc:sldMk cId="1532695577" sldId="272"/>
        </pc:sldMkLst>
        <pc:spChg chg="add mod ord">
          <ac:chgData name="Francisco Valentin Ramirez Cuevas" userId="e79bf063-6348-4b44-8f45-581164b14c81" providerId="ADAL" clId="{003D0BEF-3555-4D88-BAD9-8A1D90FE0F7F}" dt="2022-08-16T20:56:49.017" v="1398"/>
          <ac:spMkLst>
            <pc:docMk/>
            <pc:sldMk cId="1532695577" sldId="272"/>
            <ac:spMk id="2" creationId="{6F7F6F6C-E0D4-4B58-8331-89DAF139A527}"/>
          </ac:spMkLst>
        </pc:spChg>
        <pc:spChg chg="add mod ord">
          <ac:chgData name="Francisco Valentin Ramirez Cuevas" userId="e79bf063-6348-4b44-8f45-581164b14c81" providerId="ADAL" clId="{003D0BEF-3555-4D88-BAD9-8A1D90FE0F7F}" dt="2022-08-16T20:49:45.593" v="1125" actId="166"/>
          <ac:spMkLst>
            <pc:docMk/>
            <pc:sldMk cId="1532695577" sldId="272"/>
            <ac:spMk id="4" creationId="{82AD4690-9DC1-4225-9003-14DA32A0AB68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35.001" v="1394"/>
          <ac:spMkLst>
            <pc:docMk/>
            <pc:sldMk cId="1532695577" sldId="272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9" creationId="{27DED610-496E-4B5D-AA78-AED434D8DCCF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10" creationId="{89DF1BA2-D255-44AE-B354-41D08494020A}"/>
          </ac:spMkLst>
        </pc:spChg>
        <pc:spChg chg="add mod ord">
          <ac:chgData name="Francisco Valentin Ramirez Cuevas" userId="e79bf063-6348-4b44-8f45-581164b14c81" providerId="ADAL" clId="{003D0BEF-3555-4D88-BAD9-8A1D90FE0F7F}" dt="2022-08-16T20:51:27.031" v="1200" actId="166"/>
          <ac:spMkLst>
            <pc:docMk/>
            <pc:sldMk cId="1532695577" sldId="272"/>
            <ac:spMk id="11" creationId="{A903B47F-15CA-46C1-B9E8-0EE0BC77641A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15.426" v="1390"/>
          <ac:spMkLst>
            <pc:docMk/>
            <pc:sldMk cId="1532695577" sldId="272"/>
            <ac:spMk id="12" creationId="{816B2C85-3CA6-4F49-A1D3-16C39648DF88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2.240" v="1223" actId="478"/>
          <ac:spMkLst>
            <pc:docMk/>
            <pc:sldMk cId="1532695577" sldId="272"/>
            <ac:spMk id="41" creationId="{F39A43B9-5EF7-43B7-ADE0-59BD6E655CEC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5.764" v="1225" actId="478"/>
          <ac:spMkLst>
            <pc:docMk/>
            <pc:sldMk cId="1532695577" sldId="272"/>
            <ac:spMk id="43" creationId="{FBC24D28-0204-4CE3-AA97-BB62CDF38C22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3.845" v="1224" actId="478"/>
          <ac:spMkLst>
            <pc:docMk/>
            <pc:sldMk cId="1532695577" sldId="272"/>
            <ac:spMk id="44" creationId="{7E9F09CD-7F22-4309-A1E8-3D19D4588ACD}"/>
          </ac:spMkLst>
        </pc:spChg>
        <pc:spChg chg="add mod">
          <ac:chgData name="Francisco Valentin Ramirez Cuevas" userId="e79bf063-6348-4b44-8f45-581164b14c81" providerId="ADAL" clId="{003D0BEF-3555-4D88-BAD9-8A1D90FE0F7F}" dt="2022-08-16T20:55:14.916" v="1339" actId="404"/>
          <ac:spMkLst>
            <pc:docMk/>
            <pc:sldMk cId="1532695577" sldId="272"/>
            <ac:spMk id="49" creationId="{7C8C1836-823B-416D-ACEE-58BD390A10AB}"/>
          </ac:spMkLst>
        </pc:spChg>
        <pc:spChg chg="add mod">
          <ac:chgData name="Francisco Valentin Ramirez Cuevas" userId="e79bf063-6348-4b44-8f45-581164b14c81" providerId="ADAL" clId="{003D0BEF-3555-4D88-BAD9-8A1D90FE0F7F}" dt="2022-08-16T20:58:26.487" v="1452" actId="1076"/>
          <ac:spMkLst>
            <pc:docMk/>
            <pc:sldMk cId="1532695577" sldId="272"/>
            <ac:spMk id="50" creationId="{8327FAAE-AFA1-42CF-A254-0AEF6BC5EDE0}"/>
          </ac:spMkLst>
        </pc:spChg>
        <pc:spChg chg="add del mod">
          <ac:chgData name="Francisco Valentin Ramirez Cuevas" userId="e79bf063-6348-4b44-8f45-581164b14c81" providerId="ADAL" clId="{003D0BEF-3555-4D88-BAD9-8A1D90FE0F7F}" dt="2022-08-16T20:55:05.648" v="1335" actId="478"/>
          <ac:spMkLst>
            <pc:docMk/>
            <pc:sldMk cId="1532695577" sldId="272"/>
            <ac:spMk id="51" creationId="{8A7ABE9B-2C39-4288-8B92-571148DB3349}"/>
          </ac:spMkLst>
        </pc:spChg>
        <pc:spChg chg="add del mod">
          <ac:chgData name="Francisco Valentin Ramirez Cuevas" userId="e79bf063-6348-4b44-8f45-581164b14c81" providerId="ADAL" clId="{003D0BEF-3555-4D88-BAD9-8A1D90FE0F7F}" dt="2022-08-16T20:57:10.306" v="1401" actId="478"/>
          <ac:spMkLst>
            <pc:docMk/>
            <pc:sldMk cId="1532695577" sldId="272"/>
            <ac:spMk id="52" creationId="{382324DD-6ED1-41D6-BB2A-E0CE65F07302}"/>
          </ac:spMkLst>
        </pc:spChg>
        <pc:spChg chg="add mod">
          <ac:chgData name="Francisco Valentin Ramirez Cuevas" userId="e79bf063-6348-4b44-8f45-581164b14c81" providerId="ADAL" clId="{003D0BEF-3555-4D88-BAD9-8A1D90FE0F7F}" dt="2022-08-16T20:58:38.926" v="1460" actId="20577"/>
          <ac:spMkLst>
            <pc:docMk/>
            <pc:sldMk cId="1532695577" sldId="272"/>
            <ac:spMk id="53" creationId="{18A34250-848F-4FD7-9E85-6A1728CCA2E8}"/>
          </ac:spMkLst>
        </pc:spChg>
        <pc:spChg chg="add mod">
          <ac:chgData name="Francisco Valentin Ramirez Cuevas" userId="e79bf063-6348-4b44-8f45-581164b14c81" providerId="ADAL" clId="{003D0BEF-3555-4D88-BAD9-8A1D90FE0F7F}" dt="2022-08-16T20:57:07.841" v="1400" actId="207"/>
          <ac:spMkLst>
            <pc:docMk/>
            <pc:sldMk cId="1532695577" sldId="272"/>
            <ac:spMk id="54" creationId="{2A632AF6-4E18-46DA-BD65-8BC11E38C216}"/>
          </ac:spMkLst>
        </pc:spChg>
        <pc:picChg chg="del">
          <ac:chgData name="Francisco Valentin Ramirez Cuevas" userId="e79bf063-6348-4b44-8f45-581164b14c81" providerId="ADAL" clId="{003D0BEF-3555-4D88-BAD9-8A1D90FE0F7F}" dt="2022-08-16T20:40:11.826" v="863" actId="478"/>
          <ac:picMkLst>
            <pc:docMk/>
            <pc:sldMk cId="1532695577" sldId="272"/>
            <ac:picMk id="3" creationId="{C730162C-AE31-4245-A1D5-A73589A4F0D6}"/>
          </ac:picMkLst>
        </pc:picChg>
        <pc:picChg chg="add del mod">
          <ac:chgData name="Francisco Valentin Ramirez Cuevas" userId="e79bf063-6348-4b44-8f45-581164b14c81" providerId="ADAL" clId="{003D0BEF-3555-4D88-BAD9-8A1D90FE0F7F}" dt="2022-08-16T20:55:52.164" v="1383" actId="478"/>
          <ac:picMkLst>
            <pc:docMk/>
            <pc:sldMk cId="1532695577" sldId="272"/>
            <ac:picMk id="1026" creationId="{2360A4A9-4197-42BD-A7E2-4704D680E9BC}"/>
          </ac:picMkLst>
        </pc:picChg>
        <pc:cxnChg chg="del mod">
          <ac:chgData name="Francisco Valentin Ramirez Cuevas" userId="e79bf063-6348-4b44-8f45-581164b14c81" providerId="ADAL" clId="{003D0BEF-3555-4D88-BAD9-8A1D90FE0F7F}" dt="2022-08-16T20:40:11.826" v="863" actId="478"/>
          <ac:cxnSpMkLst>
            <pc:docMk/>
            <pc:sldMk cId="1532695577" sldId="272"/>
            <ac:cxnSpMk id="6" creationId="{E7F5F227-DAA0-4969-9E77-2F9ECAD223F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7" creationId="{B3B44EC8-A9E1-400F-8EB7-0480EA5B2CA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15" creationId="{F10E0515-5F0E-494E-AA9F-41BF19252B7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1" creationId="{782DD8B6-BA4F-400B-A12C-ED2774B8D94A}"/>
          </ac:cxnSpMkLst>
        </pc:cxnChg>
        <pc:cxnChg chg="add mod">
          <ac:chgData name="Francisco Valentin Ramirez Cuevas" userId="e79bf063-6348-4b44-8f45-581164b14c81" providerId="ADAL" clId="{003D0BEF-3555-4D88-BAD9-8A1D90FE0F7F}" dt="2022-08-16T20:50:27.054" v="1147" actId="14100"/>
          <ac:cxnSpMkLst>
            <pc:docMk/>
            <pc:sldMk cId="1532695577" sldId="272"/>
            <ac:cxnSpMk id="25" creationId="{E3E5EAE9-A92F-4A63-A7D4-4A581104C45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1" creationId="{6843E318-584C-4384-AEF8-7000CC3125B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4" creationId="{4CCA89BB-582E-4364-B6E9-2D0C12942E1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9" creationId="{F01CBC80-09F6-4D63-81C6-16B3ECB7EE6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2:37.292" v="1222" actId="1076"/>
          <ac:cxnSpMkLst>
            <pc:docMk/>
            <pc:sldMk cId="1532695577" sldId="272"/>
            <ac:cxnSpMk id="45" creationId="{E27BD8BE-DC5E-4ABE-A082-BB97CD9B43D7}"/>
          </ac:cxnSpMkLst>
        </pc:cxnChg>
        <pc:cxnChg chg="add mod">
          <ac:chgData name="Francisco Valentin Ramirez Cuevas" userId="e79bf063-6348-4b44-8f45-581164b14c81" providerId="ADAL" clId="{003D0BEF-3555-4D88-BAD9-8A1D90FE0F7F}" dt="2022-08-16T20:53:10.008" v="1231" actId="1038"/>
          <ac:cxnSpMkLst>
            <pc:docMk/>
            <pc:sldMk cId="1532695577" sldId="272"/>
            <ac:cxnSpMk id="47" creationId="{7AB5CA0A-C4D0-4493-826D-B59F37E23CC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08.369" v="1432" actId="1037"/>
          <ac:cxnSpMkLst>
            <pc:docMk/>
            <pc:sldMk cId="1532695577" sldId="272"/>
            <ac:cxnSpMk id="55" creationId="{91818EF5-A740-4EDB-A1E4-FF5061BBB99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13.999" v="1447" actId="14100"/>
          <ac:cxnSpMkLst>
            <pc:docMk/>
            <pc:sldMk cId="1532695577" sldId="272"/>
            <ac:cxnSpMk id="59" creationId="{A56339A5-068B-4B39-A742-FF8BD1EE294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28.655" v="1453" actId="14100"/>
          <ac:cxnSpMkLst>
            <pc:docMk/>
            <pc:sldMk cId="1532695577" sldId="272"/>
            <ac:cxnSpMk id="64" creationId="{A5222451-0730-4582-8756-4C679983089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50.134" v="1463" actId="14100"/>
          <ac:cxnSpMkLst>
            <pc:docMk/>
            <pc:sldMk cId="1532695577" sldId="272"/>
            <ac:cxnSpMk id="67" creationId="{D170FBB1-975E-46C6-8C4A-37DCF8C99A5C}"/>
          </ac:cxnSpMkLst>
        </pc:cxnChg>
      </pc:sldChg>
      <pc:sldChg chg="addSp delSp modSp add delAnim modAnim">
        <pc:chgData name="Francisco Valentin Ramirez Cuevas" userId="e79bf063-6348-4b44-8f45-581164b14c81" providerId="ADAL" clId="{003D0BEF-3555-4D88-BAD9-8A1D90FE0F7F}" dt="2022-08-17T17:24:18.664" v="1786" actId="14100"/>
        <pc:sldMkLst>
          <pc:docMk/>
          <pc:sldMk cId="1639391494" sldId="273"/>
        </pc:sldMkLst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2" creationId="{6F7F6F6C-E0D4-4B58-8331-89DAF139A527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3" creationId="{66AF4E5E-F4A4-4D52-90BA-DFEE3C9B938E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" creationId="{82AD4690-9DC1-4225-9003-14DA32A0AB6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1" creationId="{A903B47F-15CA-46C1-B9E8-0EE0BC77641A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2" creationId="{816B2C85-3CA6-4F49-A1D3-16C39648DF88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29" creationId="{11ACB13D-553C-4CFC-BEC7-74A0D700213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9" creationId="{7C8C1836-823B-416D-ACEE-58BD390A10AB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0" creationId="{8327FAAE-AFA1-42CF-A254-0AEF6BC5EDE0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3" creationId="{18A34250-848F-4FD7-9E85-6A1728CCA2E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4" creationId="{2A632AF6-4E18-46DA-BD65-8BC11E38C216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6" creationId="{707E89FB-F26F-4A4F-A53A-D53C3D3D944B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7" creationId="{3BBC5EE1-0EA8-4F4D-B9BA-4ACC5DB3C272}"/>
          </ac:spMkLst>
        </pc:spChg>
        <pc:spChg chg="mod">
          <ac:chgData name="Francisco Valentin Ramirez Cuevas" userId="e79bf063-6348-4b44-8f45-581164b14c81" providerId="ADAL" clId="{003D0BEF-3555-4D88-BAD9-8A1D90FE0F7F}" dt="2022-08-17T17:23:57.568" v="1783" actId="207"/>
          <ac:spMkLst>
            <pc:docMk/>
            <pc:sldMk cId="1639391494" sldId="273"/>
            <ac:spMk id="99" creationId="{CCB7DD29-C81A-4DF1-BE95-4ABC54F0C0FF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8" creationId="{04F8E884-F5BA-41D8-A1A2-FF96C5D81413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9" creationId="{1BC2C366-B0D0-456D-80F0-54AB438B410E}"/>
          </ac:spMkLst>
        </pc:spChg>
        <pc:grpChg chg="add mod">
          <ac:chgData name="Francisco Valentin Ramirez Cuevas" userId="e79bf063-6348-4b44-8f45-581164b14c81" providerId="ADAL" clId="{003D0BEF-3555-4D88-BAD9-8A1D90FE0F7F}" dt="2022-08-17T16:51:14.578" v="1520" actId="164"/>
          <ac:grpSpMkLst>
            <pc:docMk/>
            <pc:sldMk cId="1639391494" sldId="273"/>
            <ac:grpSpMk id="5" creationId="{2AB8A038-AEBF-44E2-982C-574E21FF5B3D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1:22.275" v="1524"/>
          <ac:grpSpMkLst>
            <pc:docMk/>
            <pc:sldMk cId="1639391494" sldId="273"/>
            <ac:grpSpMk id="10" creationId="{6EE6C249-9DFC-426A-BC0B-06B33A86252E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36" creationId="{969A51D6-E8D0-4B0D-BFD7-9B22911313A3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57" creationId="{4557D65A-B1DA-4CCD-89AD-034314361B6B}"/>
          </ac:grpSpMkLst>
        </pc:grpChg>
        <pc:grpChg chg="add">
          <ac:chgData name="Francisco Valentin Ramirez Cuevas" userId="e79bf063-6348-4b44-8f45-581164b14c81" providerId="ADAL" clId="{003D0BEF-3555-4D88-BAD9-8A1D90FE0F7F}" dt="2022-08-17T17:23:27.350" v="1780"/>
          <ac:grpSpMkLst>
            <pc:docMk/>
            <pc:sldMk cId="1639391494" sldId="273"/>
            <ac:grpSpMk id="79" creationId="{376B086B-1076-42FA-A802-3A3CC38DC006}"/>
          </ac:grpSpMkLst>
        </pc:grpChg>
        <pc:grpChg chg="add mod">
          <ac:chgData name="Francisco Valentin Ramirez Cuevas" userId="e79bf063-6348-4b44-8f45-581164b14c81" providerId="ADAL" clId="{003D0BEF-3555-4D88-BAD9-8A1D90FE0F7F}" dt="2022-08-17T17:24:18.664" v="1786" actId="14100"/>
          <ac:grpSpMkLst>
            <pc:docMk/>
            <pc:sldMk cId="1639391494" sldId="273"/>
            <ac:grpSpMk id="92" creationId="{81B0ED84-1935-46AB-AD33-3704B9A7E540}"/>
          </ac:grpSpMkLst>
        </pc:grpChg>
        <pc:picChg chg="add del">
          <ac:chgData name="Francisco Valentin Ramirez Cuevas" userId="e79bf063-6348-4b44-8f45-581164b14c81" providerId="ADAL" clId="{003D0BEF-3555-4D88-BAD9-8A1D90FE0F7F}" dt="2022-08-17T17:23:23.765" v="1779"/>
          <ac:picMkLst>
            <pc:docMk/>
            <pc:sldMk cId="1639391494" sldId="273"/>
            <ac:picMk id="35" creationId="{77EA2955-5032-42F6-BA67-0A16FE9A9D9D}"/>
          </ac:picMkLst>
        </pc:picChg>
        <pc:picChg chg="add mod">
          <ac:chgData name="Francisco Valentin Ramirez Cuevas" userId="e79bf063-6348-4b44-8f45-581164b14c81" providerId="ADAL" clId="{003D0BEF-3555-4D88-BAD9-8A1D90FE0F7F}" dt="2022-08-17T17:23:35.265" v="1782" actId="1076"/>
          <ac:picMkLst>
            <pc:docMk/>
            <pc:sldMk cId="1639391494" sldId="273"/>
            <ac:picMk id="78" creationId="{79D83D11-AA3F-46FE-A623-1A9E9ADE6DB4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6" creationId="{003B0E16-D9D0-42EF-A4C7-79B47772878D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8" creationId="{55DD843C-6F0A-48F3-AF2A-CABF38BA0C91}"/>
          </ac:picMkLst>
        </pc:pic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7" creationId="{B3B44EC8-A9E1-400F-8EB7-0480EA5B2CA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15" creationId="{F10E0515-5F0E-494E-AA9F-41BF19252B7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1" creationId="{782DD8B6-BA4F-400B-A12C-ED2774B8D94A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5" creationId="{E3E5EAE9-A92F-4A63-A7D4-4A581104C45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7T16:51:14.578" v="1520" actId="164"/>
          <ac:cxnSpMkLst>
            <pc:docMk/>
            <pc:sldMk cId="1639391494" sldId="273"/>
            <ac:cxnSpMk id="30" creationId="{54395F7D-278F-4CC6-8A7E-DDBCA355AF4F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1" creationId="{6843E318-584C-4384-AEF8-7000CC3125B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4" creationId="{4CCA89BB-582E-4364-B6E9-2D0C12942E14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9" creationId="{F01CBC80-09F6-4D63-81C6-16B3ECB7EE6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5" creationId="{E27BD8BE-DC5E-4ABE-A082-BB97CD9B43D7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7" creationId="{7AB5CA0A-C4D0-4493-826D-B59F37E23CC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5" creationId="{91818EF5-A740-4EDB-A1E4-FF5061BBB99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9" creationId="{A56339A5-068B-4B39-A742-FF8BD1EE294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4" creationId="{A5222451-0730-4582-8756-4C679983089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7" creationId="{D170FBB1-975E-46C6-8C4A-37DCF8C99A5C}"/>
          </ac:cxnSpMkLst>
        </pc:cxnChg>
        <pc:cxnChg chg="mod">
          <ac:chgData name="Francisco Valentin Ramirez Cuevas" userId="e79bf063-6348-4b44-8f45-581164b14c81" providerId="ADAL" clId="{003D0BEF-3555-4D88-BAD9-8A1D90FE0F7F}" dt="2022-08-17T17:24:03.856" v="1784" actId="692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7T17:04:21.633" v="1776" actId="20577"/>
        <pc:sldMkLst>
          <pc:docMk/>
          <pc:sldMk cId="3669199263" sldId="274"/>
        </pc:sldMkLst>
        <pc:spChg chg="mod">
          <ac:chgData name="Francisco Valentin Ramirez Cuevas" userId="e79bf063-6348-4b44-8f45-581164b14c81" providerId="ADAL" clId="{003D0BEF-3555-4D88-BAD9-8A1D90FE0F7F}" dt="2022-08-17T16:59:51.348" v="1747" actId="207"/>
          <ac:spMkLst>
            <pc:docMk/>
            <pc:sldMk cId="3669199263" sldId="274"/>
            <ac:spMk id="13" creationId="{9294D2CD-7BAD-4EC2-9303-18AE4A2E9609}"/>
          </ac:spMkLst>
        </pc:spChg>
        <pc:spChg chg="mod">
          <ac:chgData name="Francisco Valentin Ramirez Cuevas" userId="e79bf063-6348-4b44-8f45-581164b14c81" providerId="ADAL" clId="{003D0BEF-3555-4D88-BAD9-8A1D90FE0F7F}" dt="2022-08-17T16:59:46.226" v="1746" actId="207"/>
          <ac:spMkLst>
            <pc:docMk/>
            <pc:sldMk cId="3669199263" sldId="274"/>
            <ac:spMk id="14" creationId="{F3DFCFED-AE30-4F07-8508-E5D168252177}"/>
          </ac:spMkLst>
        </pc:spChg>
        <pc:spChg chg="del">
          <ac:chgData name="Francisco Valentin Ramirez Cuevas" userId="e79bf063-6348-4b44-8f45-581164b14c81" providerId="ADAL" clId="{003D0BEF-3555-4D88-BAD9-8A1D90FE0F7F}" dt="2022-08-17T16:52:38.298" v="1608" actId="478"/>
          <ac:spMkLst>
            <pc:docMk/>
            <pc:sldMk cId="3669199263" sldId="274"/>
            <ac:spMk id="19" creationId="{4BB5736D-0AC0-4863-A58A-312FC76BB91D}"/>
          </ac:spMkLst>
        </pc:spChg>
        <pc:spChg chg="del">
          <ac:chgData name="Francisco Valentin Ramirez Cuevas" userId="e79bf063-6348-4b44-8f45-581164b14c81" providerId="ADAL" clId="{003D0BEF-3555-4D88-BAD9-8A1D90FE0F7F}" dt="2022-08-17T16:52:39.915" v="1609" actId="478"/>
          <ac:spMkLst>
            <pc:docMk/>
            <pc:sldMk cId="3669199263" sldId="274"/>
            <ac:spMk id="20" creationId="{0F80F8A4-B64D-49A3-AFC7-414FD582806A}"/>
          </ac:spMkLst>
        </pc:spChg>
        <pc:spChg chg="del">
          <ac:chgData name="Francisco Valentin Ramirez Cuevas" userId="e79bf063-6348-4b44-8f45-581164b14c81" providerId="ADAL" clId="{003D0BEF-3555-4D88-BAD9-8A1D90FE0F7F}" dt="2022-08-17T16:52:34.400" v="1606" actId="478"/>
          <ac:spMkLst>
            <pc:docMk/>
            <pc:sldMk cId="3669199263" sldId="274"/>
            <ac:spMk id="21" creationId="{2A8FFE0D-3992-4915-8273-CCB857051772}"/>
          </ac:spMkLst>
        </pc:spChg>
        <pc:spChg chg="mod">
          <ac:chgData name="Francisco Valentin Ramirez Cuevas" userId="e79bf063-6348-4b44-8f45-581164b14c81" providerId="ADAL" clId="{003D0BEF-3555-4D88-BAD9-8A1D90FE0F7F}" dt="2022-08-17T16:58:49.011" v="1739" actId="404"/>
          <ac:spMkLst>
            <pc:docMk/>
            <pc:sldMk cId="3669199263" sldId="274"/>
            <ac:spMk id="22" creationId="{F3C62A2A-7594-4270-84E9-3DC2795CE547}"/>
          </ac:spMkLst>
        </pc:spChg>
        <pc:spChg chg="del">
          <ac:chgData name="Francisco Valentin Ramirez Cuevas" userId="e79bf063-6348-4b44-8f45-581164b14c81" providerId="ADAL" clId="{003D0BEF-3555-4D88-BAD9-8A1D90FE0F7F}" dt="2022-08-17T16:52:36.428" v="1607" actId="478"/>
          <ac:spMkLst>
            <pc:docMk/>
            <pc:sldMk cId="3669199263" sldId="274"/>
            <ac:spMk id="23" creationId="{99277939-C2DA-46D8-AD57-6C6191CDFA0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3.314" v="1622" actId="478"/>
          <ac:spMkLst>
            <pc:docMk/>
            <pc:sldMk cId="3669199263" sldId="274"/>
            <ac:spMk id="28" creationId="{C250EF8F-7966-4DA7-9B85-B871568278E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4.784" v="1623" actId="478"/>
          <ac:spMkLst>
            <pc:docMk/>
            <pc:sldMk cId="3669199263" sldId="274"/>
            <ac:spMk id="31" creationId="{7964D04E-D936-484A-BC4C-78E9FD8E804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08.892" v="1619" actId="478"/>
          <ac:spMkLst>
            <pc:docMk/>
            <pc:sldMk cId="3669199263" sldId="274"/>
            <ac:spMk id="32" creationId="{2188EF16-0E41-4C80-B47F-F6FC5812CDAB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33" creationId="{1BAB9A29-40B9-4463-A6FB-9DC490EED183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0.995" v="1620" actId="478"/>
          <ac:spMkLst>
            <pc:docMk/>
            <pc:sldMk cId="3669199263" sldId="274"/>
            <ac:spMk id="34" creationId="{D74EA290-47C4-42B8-B30C-52E10E865874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3.147" v="1614" actId="478"/>
          <ac:spMkLst>
            <pc:docMk/>
            <pc:sldMk cId="3669199263" sldId="274"/>
            <ac:spMk id="39" creationId="{83B7BA36-B32C-4945-8237-FCE3BC935F3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9.096" v="1616" actId="478"/>
          <ac:spMkLst>
            <pc:docMk/>
            <pc:sldMk cId="3669199263" sldId="274"/>
            <ac:spMk id="40" creationId="{C3CF5A80-DD5D-4BA8-A60C-F75F71722132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1" creationId="{49516D08-8FAD-4A8B-85FF-6ECC4A9491ED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5.846" v="1615" actId="478"/>
          <ac:spMkLst>
            <pc:docMk/>
            <pc:sldMk cId="3669199263" sldId="274"/>
            <ac:spMk id="42" creationId="{729999E1-DBAE-4CF8-8B0E-539F287BB413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6" creationId="{4F36D641-DC79-474E-A90C-7C88A784CE1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7" creationId="{C2728FE1-6598-4AF5-8693-503D35B571B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8" creationId="{0A5F1F98-0F01-4919-A8CE-7CE535FE7221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0" creationId="{D7B678D6-6F3C-489C-9717-CF782D04F23E}"/>
          </ac:spMkLst>
        </pc:spChg>
        <pc:spChg chg="add del">
          <ac:chgData name="Francisco Valentin Ramirez Cuevas" userId="e79bf063-6348-4b44-8f45-581164b14c81" providerId="ADAL" clId="{003D0BEF-3555-4D88-BAD9-8A1D90FE0F7F}" dt="2022-08-17T16:55:01.319" v="1645" actId="478"/>
          <ac:spMkLst>
            <pc:docMk/>
            <pc:sldMk cId="3669199263" sldId="274"/>
            <ac:spMk id="53" creationId="{424217FA-B312-4E1D-ADCF-3399142513A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4" creationId="{78FBBAED-2813-4672-8990-2C26A0CACB9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5" creationId="{D49D940B-18C8-44B9-AF5A-9B40913C8061}"/>
          </ac:spMkLst>
        </pc:spChg>
        <pc:spChg chg="add mod">
          <ac:chgData name="Francisco Valentin Ramirez Cuevas" userId="e79bf063-6348-4b44-8f45-581164b14c81" providerId="ADAL" clId="{003D0BEF-3555-4D88-BAD9-8A1D90FE0F7F}" dt="2022-08-17T17:04:21.633" v="1776" actId="20577"/>
          <ac:spMkLst>
            <pc:docMk/>
            <pc:sldMk cId="3669199263" sldId="274"/>
            <ac:spMk id="67" creationId="{CFA0379D-F04E-47A6-AD6A-4AEF21E97BA2}"/>
          </ac:spMkLst>
        </pc:s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003D0BEF-3555-4D88-BAD9-8A1D90FE0F7F}" dt="2022-08-17T16:51:19.168" v="1523"/>
          <ac:grpSpMkLst>
            <pc:docMk/>
            <pc:sldMk cId="3669199263" sldId="274"/>
            <ac:grpSpMk id="10" creationId="{6EE6C249-9DFC-426A-BC0B-06B33A86252E}"/>
          </ac:grpSpMkLst>
        </pc:gr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16" creationId="{EC9A82E9-13CD-4513-A9C1-62338ADB6E9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3:06.491" v="1618" actId="165"/>
          <ac:grpSpMkLst>
            <pc:docMk/>
            <pc:sldMk cId="3669199263" sldId="274"/>
            <ac:grpSpMk id="25" creationId="{B0807C01-513E-4E85-9150-EE4999CBD305}"/>
          </ac:grpSpMkLst>
        </pc:grpChg>
        <pc:grpChg chg="add del">
          <ac:chgData name="Francisco Valentin Ramirez Cuevas" userId="e79bf063-6348-4b44-8f45-581164b14c81" providerId="ADAL" clId="{003D0BEF-3555-4D88-BAD9-8A1D90FE0F7F}" dt="2022-08-17T16:52:49.538" v="1612" actId="165"/>
          <ac:grpSpMkLst>
            <pc:docMk/>
            <pc:sldMk cId="3669199263" sldId="274"/>
            <ac:grpSpMk id="36" creationId="{D9FC1FC6-F695-47C4-98C1-B85A19113CBC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7T16:52:51.968" v="1613" actId="478"/>
          <ac:grpSpMkLst>
            <pc:docMk/>
            <pc:sldMk cId="3669199263" sldId="274"/>
            <ac:grpSpMk id="43" creationId="{B53A3F26-1BF3-4D1D-8350-2BF1A22A87C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58" creationId="{A726C843-B59F-4746-9B29-E65DF41B9B9F}"/>
          </ac:grpSpMkLst>
        </pc:grpChg>
        <pc:picChg chg="add mod">
          <ac:chgData name="Francisco Valentin Ramirez Cuevas" userId="e79bf063-6348-4b44-8f45-581164b14c81" providerId="ADAL" clId="{003D0BEF-3555-4D88-BAD9-8A1D90FE0F7F}" dt="2022-08-17T17:01:33.849" v="1770" actId="1076"/>
          <ac:picMkLst>
            <pc:docMk/>
            <pc:sldMk cId="3669199263" sldId="274"/>
            <ac:picMk id="56" creationId="{C654EFF9-31EF-4DC9-AFCB-561931C3CE57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6" creationId="{003B0E16-D9D0-42EF-A4C7-79B47772878D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8" creationId="{55DD843C-6F0A-48F3-AF2A-CABF38BA0C91}"/>
          </ac:picMkLst>
        </pc:picChg>
        <pc:cxnChg chg="mod">
          <ac:chgData name="Francisco Valentin Ramirez Cuevas" userId="e79bf063-6348-4b44-8f45-581164b14c81" providerId="ADAL" clId="{003D0BEF-3555-4D88-BAD9-8A1D90FE0F7F}" dt="2022-08-17T17:00:55.570" v="1768" actId="692"/>
          <ac:cxnSpMkLst>
            <pc:docMk/>
            <pc:sldMk cId="3669199263" sldId="274"/>
            <ac:cxnSpMk id="12" creationId="{84C110FD-A97F-45CF-A9FD-CCC704EA3778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15" creationId="{20ABC9E3-9D1C-4DFA-B309-C22763FBA94B}"/>
          </ac:cxnSpMkLst>
        </pc:cxnChg>
        <pc:cxnChg chg="mod">
          <ac:chgData name="Francisco Valentin Ramirez Cuevas" userId="e79bf063-6348-4b44-8f45-581164b14c81" providerId="ADAL" clId="{003D0BEF-3555-4D88-BAD9-8A1D90FE0F7F}" dt="2022-08-17T16:52:39.915" v="1609" actId="478"/>
          <ac:cxnSpMkLst>
            <pc:docMk/>
            <pc:sldMk cId="3669199263" sldId="274"/>
            <ac:cxnSpMk id="17" creationId="{5841B782-A064-4BD9-9A13-B1AF06DF19DB}"/>
          </ac:cxnSpMkLst>
        </pc:cxnChg>
        <pc:cxnChg chg="del mod">
          <ac:chgData name="Francisco Valentin Ramirez Cuevas" userId="e79bf063-6348-4b44-8f45-581164b14c81" providerId="ADAL" clId="{003D0BEF-3555-4D88-BAD9-8A1D90FE0F7F}" dt="2022-08-17T16:52:32.652" v="1605" actId="478"/>
          <ac:cxnSpMkLst>
            <pc:docMk/>
            <pc:sldMk cId="3669199263" sldId="274"/>
            <ac:cxnSpMk id="18" creationId="{747777B1-30F2-4DC0-841A-FF775F299CB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4" creationId="{771F3D91-7809-4C3D-9A7C-BB8AF3972D76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6" creationId="{BBB11BD1-5417-4B18-B7DB-46D7A903959F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12.179" v="1621" actId="478"/>
          <ac:cxnSpMkLst>
            <pc:docMk/>
            <pc:sldMk cId="3669199263" sldId="274"/>
            <ac:cxnSpMk id="27" creationId="{A1E757FE-8361-4FED-8A62-5D1A435F40F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5" creationId="{8D458B0F-8F7A-4F32-8C6F-202BF34607B7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7" creationId="{1FA2A59A-6E95-4616-A4D6-563A39F567DC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00.296" v="1617" actId="478"/>
          <ac:cxnSpMkLst>
            <pc:docMk/>
            <pc:sldMk cId="3669199263" sldId="274"/>
            <ac:cxnSpMk id="38" creationId="{D91ABDCB-8369-43FB-94FF-EC570EC540A2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4" creationId="{F1DC5B7D-4B58-44BF-8117-7E3589154FEF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5" creationId="{C8DDF5D3-02A3-4260-94DB-043C35055154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49" creationId="{1B8752E5-8FE9-4F91-A43C-3F53C08C53F1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51" creationId="{47B09BB9-A606-48F6-8A8F-F033A3F8D370}"/>
          </ac:cxnSpMkLst>
        </pc:cxnChg>
        <pc:cxnChg chg="add del mod">
          <ac:chgData name="Francisco Valentin Ramirez Cuevas" userId="e79bf063-6348-4b44-8f45-581164b14c81" providerId="ADAL" clId="{003D0BEF-3555-4D88-BAD9-8A1D90FE0F7F}" dt="2022-08-17T16:54:58.652" v="1644" actId="478"/>
          <ac:cxnSpMkLst>
            <pc:docMk/>
            <pc:sldMk cId="3669199263" sldId="274"/>
            <ac:cxnSpMk id="52" creationId="{54A4CEEE-E565-40A4-AB46-33CD2F96AD97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1" creationId="{0C73B363-92F7-4BD3-AEA4-6E1D790601AA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6" creationId="{924A31E7-1376-4E95-8597-767F9352804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27T14:16:19.588" v="2099" actId="404"/>
        <pc:sldMkLst>
          <pc:docMk/>
          <pc:sldMk cId="1022609560" sldId="285"/>
        </pc:sldMkLst>
        <pc:spChg chg="add del mod">
          <ac:chgData name="Francisco Valentin Ramirez Cuevas" userId="e79bf063-6348-4b44-8f45-581164b14c81" providerId="ADAL" clId="{003D0BEF-3555-4D88-BAD9-8A1D90FE0F7F}" dt="2022-08-27T14:04:55.336" v="1794" actId="478"/>
          <ac:spMkLst>
            <pc:docMk/>
            <pc:sldMk cId="1022609560" sldId="285"/>
            <ac:spMk id="2" creationId="{0BE92D31-9CE0-42E2-98A9-1630EA3C7190}"/>
          </ac:spMkLst>
        </pc:spChg>
        <pc:spChg chg="add del mod">
          <ac:chgData name="Francisco Valentin Ramirez Cuevas" userId="e79bf063-6348-4b44-8f45-581164b14c81" providerId="ADAL" clId="{003D0BEF-3555-4D88-BAD9-8A1D90FE0F7F}" dt="2022-08-27T14:05:31.004" v="1798" actId="478"/>
          <ac:spMkLst>
            <pc:docMk/>
            <pc:sldMk cId="1022609560" sldId="285"/>
            <ac:spMk id="3" creationId="{9A8A2238-AE54-4B9D-9987-EEEF3F22A21B}"/>
          </ac:spMkLst>
        </pc:spChg>
        <pc:spChg chg="add mod">
          <ac:chgData name="Francisco Valentin Ramirez Cuevas" userId="e79bf063-6348-4b44-8f45-581164b14c81" providerId="ADAL" clId="{003D0BEF-3555-4D88-BAD9-8A1D90FE0F7F}" dt="2022-08-27T14:15:59.105" v="2098" actId="692"/>
          <ac:spMkLst>
            <pc:docMk/>
            <pc:sldMk cId="1022609560" sldId="285"/>
            <ac:spMk id="4" creationId="{473EC337-EEE4-4774-85B3-0217B8FBC995}"/>
          </ac:spMkLst>
        </pc:spChg>
        <pc:spChg chg="add mod">
          <ac:chgData name="Francisco Valentin Ramirez Cuevas" userId="e79bf063-6348-4b44-8f45-581164b14c81" providerId="ADAL" clId="{003D0BEF-3555-4D88-BAD9-8A1D90FE0F7F}" dt="2022-08-27T14:15:47.618" v="2092" actId="1076"/>
          <ac:spMkLst>
            <pc:docMk/>
            <pc:sldMk cId="1022609560" sldId="285"/>
            <ac:spMk id="26" creationId="{8869C385-6774-4549-9E68-3FCAA87E1907}"/>
          </ac:spMkLst>
        </pc:spChg>
        <pc:spChg chg="add mod">
          <ac:chgData name="Francisco Valentin Ramirez Cuevas" userId="e79bf063-6348-4b44-8f45-581164b14c81" providerId="ADAL" clId="{003D0BEF-3555-4D88-BAD9-8A1D90FE0F7F}" dt="2022-08-27T14:15:33.012" v="2087" actId="403"/>
          <ac:spMkLst>
            <pc:docMk/>
            <pc:sldMk cId="1022609560" sldId="285"/>
            <ac:spMk id="28" creationId="{67878AE4-D864-4230-B421-434CB3760B7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003D0BEF-3555-4D88-BAD9-8A1D90FE0F7F}" dt="2022-08-27T14:16:19.588" v="2099" actId="404"/>
          <ac:spMkLst>
            <pc:docMk/>
            <pc:sldMk cId="1022609560" sldId="285"/>
            <ac:spMk id="36" creationId="{C534CB36-FCB0-44BC-84DA-A0FA1F7581BC}"/>
          </ac:spMkLst>
        </pc:spChg>
        <pc:spChg chg="mod">
          <ac:chgData name="Francisco Valentin Ramirez Cuevas" userId="e79bf063-6348-4b44-8f45-581164b14c81" providerId="ADAL" clId="{003D0BEF-3555-4D88-BAD9-8A1D90FE0F7F}" dt="2022-08-27T14:15:36.756" v="2089" actId="404"/>
          <ac:spMkLst>
            <pc:docMk/>
            <pc:sldMk cId="1022609560" sldId="285"/>
            <ac:spMk id="42" creationId="{11184ED0-1252-0148-9FF9-DA63E38F42E5}"/>
          </ac:spMkLst>
        </pc:spChg>
        <pc:spChg chg="mod ord">
          <ac:chgData name="Francisco Valentin Ramirez Cuevas" userId="e79bf063-6348-4b44-8f45-581164b14c81" providerId="ADAL" clId="{003D0BEF-3555-4D88-BAD9-8A1D90FE0F7F}" dt="2022-08-27T14:15:40.203" v="2091" actId="404"/>
          <ac:spMkLst>
            <pc:docMk/>
            <pc:sldMk cId="1022609560" sldId="285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003D0BEF-3555-4D88-BAD9-8A1D90FE0F7F}" dt="2022-08-27T14:09:01.256" v="1868" actId="478"/>
          <ac:spMkLst>
            <pc:docMk/>
            <pc:sldMk cId="1022609560" sldId="285"/>
            <ac:spMk id="61" creationId="{9D89DA09-1AED-6DB5-A98E-29D7CF375BF5}"/>
          </ac:spMkLst>
        </pc:spChg>
        <pc:picChg chg="add del mod">
          <ac:chgData name="Francisco Valentin Ramirez Cuevas" userId="e79bf063-6348-4b44-8f45-581164b14c81" providerId="ADAL" clId="{003D0BEF-3555-4D88-BAD9-8A1D90FE0F7F}" dt="2022-08-27T14:09:33.907" v="1885" actId="478"/>
          <ac:picMkLst>
            <pc:docMk/>
            <pc:sldMk cId="1022609560" sldId="285"/>
            <ac:picMk id="22" creationId="{1FEB35C4-94E5-4DFD-9E01-3504A0AF2FFF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5.129" v="1888" actId="478"/>
          <ac:picMkLst>
            <pc:docMk/>
            <pc:sldMk cId="1022609560" sldId="285"/>
            <ac:picMk id="23" creationId="{47279C5E-72A0-4986-9DCF-7AB21DBCBA32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2.092" v="1883" actId="478"/>
          <ac:picMkLst>
            <pc:docMk/>
            <pc:sldMk cId="1022609560" sldId="285"/>
            <ac:picMk id="1026" creationId="{B069C9BB-505A-4770-BEA8-8FF259C2511C}"/>
          </ac:picMkLst>
        </pc:picChg>
        <pc:cxnChg chg="add del mod">
          <ac:chgData name="Francisco Valentin Ramirez Cuevas" userId="e79bf063-6348-4b44-8f45-581164b14c81" providerId="ADAL" clId="{003D0BEF-3555-4D88-BAD9-8A1D90FE0F7F}" dt="2022-08-27T14:12:59.913" v="2036" actId="478"/>
          <ac:cxnSpMkLst>
            <pc:docMk/>
            <pc:sldMk cId="1022609560" sldId="285"/>
            <ac:cxnSpMk id="29" creationId="{74EF5751-EAE5-4009-B180-DF4498E3237D}"/>
          </ac:cxnSpMkLst>
        </pc:cxnChg>
        <pc:cxnChg chg="add mod ord">
          <ac:chgData name="Francisco Valentin Ramirez Cuevas" userId="e79bf063-6348-4b44-8f45-581164b14c81" providerId="ADAL" clId="{003D0BEF-3555-4D88-BAD9-8A1D90FE0F7F}" dt="2022-08-27T14:14:32.852" v="2071" actId="14100"/>
          <ac:cxnSpMkLst>
            <pc:docMk/>
            <pc:sldMk cId="1022609560" sldId="285"/>
            <ac:cxnSpMk id="32" creationId="{0EEC6D43-706D-47CD-8A6E-41BBB5C7CD86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33" creationId="{245189C3-3E56-33CA-9770-A24452B61B12}"/>
          </ac:cxnSpMkLst>
        </pc:cxnChg>
        <pc:cxnChg chg="mod">
          <ac:chgData name="Francisco Valentin Ramirez Cuevas" userId="e79bf063-6348-4b44-8f45-581164b14c81" providerId="ADAL" clId="{003D0BEF-3555-4D88-BAD9-8A1D90FE0F7F}" dt="2022-08-27T14:14:00.573" v="2063" actId="14100"/>
          <ac:cxnSpMkLst>
            <pc:docMk/>
            <pc:sldMk cId="1022609560" sldId="285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003D0BEF-3555-4D88-BAD9-8A1D90FE0F7F}" dt="2022-08-27T14:03:59.967" v="1791" actId="478"/>
          <ac:cxnSpMkLst>
            <pc:docMk/>
            <pc:sldMk cId="1022609560" sldId="285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51" creationId="{717B31C4-CE1A-4D10-1D3C-05F330567D37}"/>
          </ac:cxnSpMkLst>
        </pc:cxnChg>
        <pc:cxnChg chg="mod">
          <ac:chgData name="Francisco Valentin Ramirez Cuevas" userId="e79bf063-6348-4b44-8f45-581164b14c81" providerId="ADAL" clId="{003D0BEF-3555-4D88-BAD9-8A1D90FE0F7F}" dt="2022-08-27T14:13:49.538" v="2059" actId="14100"/>
          <ac:cxnSpMkLst>
            <pc:docMk/>
            <pc:sldMk cId="1022609560" sldId="285"/>
            <ac:cxnSpMk id="55" creationId="{2DD89748-48B0-7B09-4019-3C3FA13261A5}"/>
          </ac:cxnSpMkLst>
        </pc:cxnChg>
      </pc:sldChg>
    </pc:docChg>
  </pc:docChgLst>
  <pc:docChgLst>
    <pc:chgData name="Francisco Valentin Ramirez Cuevas" userId="e79bf063-6348-4b44-8f45-581164b14c81" providerId="ADAL" clId="{46DD198B-7C17-4B5B-89DB-5F5013891DF2}"/>
    <pc:docChg chg="undo redo custSel addSld modSld">
      <pc:chgData name="Francisco Valentin Ramirez Cuevas" userId="e79bf063-6348-4b44-8f45-581164b14c81" providerId="ADAL" clId="{46DD198B-7C17-4B5B-89DB-5F5013891DF2}" dt="2022-08-04T16:16:16.439" v="495" actId="1036"/>
      <pc:docMkLst>
        <pc:docMk/>
      </pc:docMkLst>
      <pc:sldChg chg="addSp modSp mod">
        <pc:chgData name="Francisco Valentin Ramirez Cuevas" userId="e79bf063-6348-4b44-8f45-581164b14c81" providerId="ADAL" clId="{46DD198B-7C17-4B5B-89DB-5F5013891DF2}" dt="2022-08-04T16:16:16.439" v="495" actId="1036"/>
        <pc:sldMkLst>
          <pc:docMk/>
          <pc:sldMk cId="2860674138" sldId="256"/>
        </pc:sldMkLst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0" creationId="{4C2B6058-2AAA-355D-0D8D-D6332672C45E}"/>
          </ac:spMkLst>
        </pc:spChg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1" creationId="{63F9BAEE-EC4C-B81B-B602-0EC74D782AA4}"/>
          </ac:spMkLst>
        </pc:spChg>
        <pc:spChg chg="mod">
          <ac:chgData name="Francisco Valentin Ramirez Cuevas" userId="e79bf063-6348-4b44-8f45-581164b14c81" providerId="ADAL" clId="{46DD198B-7C17-4B5B-89DB-5F5013891DF2}" dt="2022-08-04T16:15:39.396" v="475" actId="14100"/>
          <ac:spMkLst>
            <pc:docMk/>
            <pc:sldMk cId="2860674138" sldId="256"/>
            <ac:spMk id="22" creationId="{E8A434C9-7153-8629-5A69-FAAE2A4FC163}"/>
          </ac:spMkLst>
        </pc:spChg>
        <pc:spChg chg="mod">
          <ac:chgData name="Francisco Valentin Ramirez Cuevas" userId="e79bf063-6348-4b44-8f45-581164b14c81" providerId="ADAL" clId="{46DD198B-7C17-4B5B-89DB-5F5013891DF2}" dt="2022-08-04T16:15:49.542" v="485" actId="1036"/>
          <ac:spMkLst>
            <pc:docMk/>
            <pc:sldMk cId="2860674138" sldId="256"/>
            <ac:spMk id="24" creationId="{0D1313DA-9867-4C31-FCFC-6B8E0E8A9307}"/>
          </ac:spMkLst>
        </pc:spChg>
        <pc:spChg chg="mod">
          <ac:chgData name="Francisco Valentin Ramirez Cuevas" userId="e79bf063-6348-4b44-8f45-581164b14c81" providerId="ADAL" clId="{46DD198B-7C17-4B5B-89DB-5F5013891DF2}" dt="2022-08-04T16:15:55.725" v="486" actId="14100"/>
          <ac:spMkLst>
            <pc:docMk/>
            <pc:sldMk cId="2860674138" sldId="256"/>
            <ac:spMk id="25" creationId="{1035C71C-971D-D4DD-8D31-F32E3DE09D8B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0" creationId="{B884CAD6-6E7A-48E8-A143-E7EE57D7DCA7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1" creationId="{DFD8EEE2-1B31-9F65-89F5-C56910D0A903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2" creationId="{B01A4289-C92C-6BFC-138C-FC3938A3F24A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3" creationId="{A921A9FB-E1C4-2632-5D6A-7E5B3C3E6DB0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4" creationId="{EC8C82A1-22EF-D212-EC2B-9BCC0BAAC1CB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5" creationId="{6F1419AD-387D-464E-527E-B575BBEF04E9}"/>
          </ac:spMkLst>
        </pc:spChg>
        <pc:spChg chg="add mod">
          <ac:chgData name="Francisco Valentin Ramirez Cuevas" userId="e79bf063-6348-4b44-8f45-581164b14c81" providerId="ADAL" clId="{46DD198B-7C17-4B5B-89DB-5F5013891DF2}" dt="2022-08-04T16:16:09.133" v="488" actId="404"/>
          <ac:spMkLst>
            <pc:docMk/>
            <pc:sldMk cId="2860674138" sldId="256"/>
            <ac:spMk id="45" creationId="{1F047013-518D-B215-2E51-D607B3D5F3C0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46" creationId="{D255646C-246E-47AD-F035-72F0FDCB32CF}"/>
          </ac:spMkLst>
        </pc:sp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5" creationId="{9043968B-E8A4-965D-B8CA-92C9B0490213}"/>
          </ac:picMkLst>
        </pc:pic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6" creationId="{E3CC23CF-7536-E4EB-F55A-A8F8A84BD7D9}"/>
          </ac:picMkLst>
        </pc:picChg>
        <pc:cxnChg chg="mod">
          <ac:chgData name="Francisco Valentin Ramirez Cuevas" userId="e79bf063-6348-4b44-8f45-581164b14c81" providerId="ADAL" clId="{46DD198B-7C17-4B5B-89DB-5F5013891DF2}" dt="2022-08-04T16:15:39.396" v="475" actId="14100"/>
          <ac:cxnSpMkLst>
            <pc:docMk/>
            <pc:sldMk cId="2860674138" sldId="256"/>
            <ac:cxnSpMk id="7" creationId="{A8904CAF-4D63-8695-1D89-85EA825B1608}"/>
          </ac:cxnSpMkLst>
        </pc:cxnChg>
        <pc:cxnChg chg="mod">
          <ac:chgData name="Francisco Valentin Ramirez Cuevas" userId="e79bf063-6348-4b44-8f45-581164b14c81" providerId="ADAL" clId="{46DD198B-7C17-4B5B-89DB-5F5013891DF2}" dt="2022-08-04T16:15:55.725" v="486" actId="14100"/>
          <ac:cxnSpMkLst>
            <pc:docMk/>
            <pc:sldMk cId="2860674138" sldId="256"/>
            <ac:cxnSpMk id="11" creationId="{3082CAF3-0086-DDA3-FAFA-D8A6E2336C7C}"/>
          </ac:cxnSpMkLst>
        </pc:cxnChg>
        <pc:cxnChg chg="mod">
          <ac:chgData name="Francisco Valentin Ramirez Cuevas" userId="e79bf063-6348-4b44-8f45-581164b14c81" providerId="ADAL" clId="{46DD198B-7C17-4B5B-89DB-5F5013891DF2}" dt="2022-08-04T16:15:49.542" v="485" actId="1036"/>
          <ac:cxnSpMkLst>
            <pc:docMk/>
            <pc:sldMk cId="2860674138" sldId="256"/>
            <ac:cxnSpMk id="13" creationId="{F4564006-A072-94F9-9CFA-3FE177DFAC9D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36" creationId="{98F8521B-0F63-DE99-F59D-67D0BE5C983E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44" creationId="{7AD26A38-796F-F4CA-6D78-6DAF866D975F}"/>
          </ac:cxnSpMkLst>
        </pc:cxnChg>
      </pc:sldChg>
      <pc:sldChg chg="addSp delSp modSp add mod">
        <pc:chgData name="Francisco Valentin Ramirez Cuevas" userId="e79bf063-6348-4b44-8f45-581164b14c81" providerId="ADAL" clId="{46DD198B-7C17-4B5B-89DB-5F5013891DF2}" dt="2022-08-03T22:07:18.104" v="193" actId="478"/>
        <pc:sldMkLst>
          <pc:docMk/>
          <pc:sldMk cId="2135001793" sldId="257"/>
        </pc:sldMkLst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0" creationId="{4C2B6058-2AAA-355D-0D8D-D6332672C45E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1" creationId="{63F9BAEE-EC4C-B81B-B602-0EC74D782AA4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2" creationId="{E8A434C9-7153-8629-5A69-FAAE2A4FC163}"/>
          </ac:spMkLst>
        </pc:spChg>
        <pc:spChg chg="add del mod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3" creationId="{A0767B47-EA9F-C5CC-19A3-7B1DB4B7896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4" creationId="{0D1313DA-9867-4C31-FCFC-6B8E0E8A930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5" creationId="{1035C71C-971D-D4DD-8D31-F32E3DE09D8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0" creationId="{B884CAD6-6E7A-48E8-A143-E7EE57D7DCA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1" creationId="{DFD8EEE2-1B31-9F65-89F5-C56910D0A903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2" creationId="{B01A4289-C92C-6BFC-138C-FC3938A3F24A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3" creationId="{A921A9FB-E1C4-2632-5D6A-7E5B3C3E6DB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4" creationId="{EC8C82A1-22EF-D212-EC2B-9BCC0BAAC1C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5" creationId="{6F1419AD-387D-464E-527E-B575BBEF04E9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5" creationId="{1F047013-518D-B215-2E51-D607B3D5F3C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6" creationId="{D255646C-246E-47AD-F035-72F0FDCB32CF}"/>
          </ac:spMkLst>
        </pc:spChg>
        <pc:picChg chg="add mod">
          <ac:chgData name="Francisco Valentin Ramirez Cuevas" userId="e79bf063-6348-4b44-8f45-581164b14c81" providerId="ADAL" clId="{46DD198B-7C17-4B5B-89DB-5F5013891DF2}" dt="2022-08-03T22:07:05.231" v="189" actId="962"/>
          <ac:picMkLst>
            <pc:docMk/>
            <pc:sldMk cId="2135001793" sldId="257"/>
            <ac:picMk id="3" creationId="{2AD948B5-9582-C3C5-B2C3-C20F66DD7A9D}"/>
          </ac:picMkLst>
        </pc:picChg>
        <pc:picChg chg="add del mod">
          <ac:chgData name="Francisco Valentin Ramirez Cuevas" userId="e79bf063-6348-4b44-8f45-581164b14c81" providerId="ADAL" clId="{46DD198B-7C17-4B5B-89DB-5F5013891DF2}" dt="2022-08-03T22:07:18.104" v="193" actId="478"/>
          <ac:picMkLst>
            <pc:docMk/>
            <pc:sldMk cId="2135001793" sldId="257"/>
            <ac:picMk id="5" creationId="{B9C91D6B-7DE8-32E4-457E-E65B6500B955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5" creationId="{9043968B-E8A4-965D-B8CA-92C9B0490213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6" creationId="{E3CC23CF-7536-E4EB-F55A-A8F8A84BD7D9}"/>
          </ac:picMkLst>
        </pc:pic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7" creationId="{A8904CAF-4D63-8695-1D89-85EA825B1608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1" creationId="{3082CAF3-0086-DDA3-FAFA-D8A6E2336C7C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3" creationId="{F4564006-A072-94F9-9CFA-3FE177DFAC9D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36" creationId="{98F8521B-0F63-DE99-F59D-67D0BE5C983E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44" creationId="{7AD26A38-796F-F4CA-6D78-6DAF866D975F}"/>
          </ac:cxnSpMkLst>
        </pc:cxnChg>
      </pc:sldChg>
      <pc:sldChg chg="addSp delSp modSp new mod">
        <pc:chgData name="Francisco Valentin Ramirez Cuevas" userId="e79bf063-6348-4b44-8f45-581164b14c81" providerId="ADAL" clId="{46DD198B-7C17-4B5B-89DB-5F5013891DF2}" dt="2022-08-04T15:54:28.069" v="453" actId="404"/>
        <pc:sldMkLst>
          <pc:docMk/>
          <pc:sldMk cId="2850460113" sldId="258"/>
        </pc:sldMkLst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2" creationId="{0D537E2A-4464-90A2-BECD-C9506E05B94B}"/>
          </ac:spMkLst>
        </pc:spChg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3" creationId="{8D26F188-9A9E-C9A2-4AE5-27966B0005C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7" creationId="{BC2D159B-BD7F-E8C3-2266-5C37EC5814CB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8" creationId="{8588D994-7DDD-BB89-2204-11BF27CC5342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9" creationId="{FCF94CD6-6B37-6CBF-8649-7B66CC6BC06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0" creationId="{1509A20E-19C9-7363-4D4F-369457D82F8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1" creationId="{5AAA6A64-92B3-ED0E-8AE2-A532471334B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2" creationId="{AC617986-7464-E0DB-AC67-406636EB184E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3" creationId="{9F1BA03A-D30A-C7BA-C16C-C2E5D41516A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4" creationId="{33FC521D-8515-B8F1-5491-FD655C9C91C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5" creationId="{52F8C7EB-4E75-50E3-BA3A-9BF6F1232D1E}"/>
          </ac:spMkLst>
        </pc:spChg>
        <pc:picChg chg="add del">
          <ac:chgData name="Francisco Valentin Ramirez Cuevas" userId="e79bf063-6348-4b44-8f45-581164b14c81" providerId="ADAL" clId="{46DD198B-7C17-4B5B-89DB-5F5013891DF2}" dt="2022-08-04T15:44:34.981" v="197" actId="21"/>
          <ac:picMkLst>
            <pc:docMk/>
            <pc:sldMk cId="2850460113" sldId="258"/>
            <ac:picMk id="5" creationId="{26575119-E2E8-A07F-6F04-36E5CED8CBFC}"/>
          </ac:picMkLst>
        </pc:picChg>
        <pc:picChg chg="add mod">
          <ac:chgData name="Francisco Valentin Ramirez Cuevas" userId="e79bf063-6348-4b44-8f45-581164b14c81" providerId="ADAL" clId="{46DD198B-7C17-4B5B-89DB-5F5013891DF2}" dt="2022-08-04T15:53:06.528" v="428" actId="404"/>
          <ac:picMkLst>
            <pc:docMk/>
            <pc:sldMk cId="2850460113" sldId="258"/>
            <ac:picMk id="6" creationId="{68D265E3-D834-297A-329E-8E42134F46B0}"/>
          </ac:picMkLst>
        </pc:picChg>
      </pc:sldChg>
    </pc:docChg>
  </pc:docChgLst>
  <pc:docChgLst>
    <pc:chgData name="Francisco Valentin Ramirez Cuevas" userId="e79bf063-6348-4b44-8f45-581164b14c81" providerId="ADAL" clId="{B60802EB-1195-4D17-8237-CAA2969FE196}"/>
    <pc:docChg chg="undo custSel addSld modSld sldOrd">
      <pc:chgData name="Francisco Valentin Ramirez Cuevas" userId="e79bf063-6348-4b44-8f45-581164b14c81" providerId="ADAL" clId="{B60802EB-1195-4D17-8237-CAA2969FE196}" dt="2022-09-13T21:19:38.478" v="560" actId="1076"/>
      <pc:docMkLst>
        <pc:docMk/>
      </pc:docMkLst>
      <pc:sldChg chg="delSp modSp mod">
        <pc:chgData name="Francisco Valentin Ramirez Cuevas" userId="e79bf063-6348-4b44-8f45-581164b14c81" providerId="ADAL" clId="{B60802EB-1195-4D17-8237-CAA2969FE196}" dt="2022-09-13T20:44:49.145" v="115" actId="1076"/>
        <pc:sldMkLst>
          <pc:docMk/>
          <pc:sldMk cId="167484404" sldId="296"/>
        </pc:sldMkLst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2" creationId="{3C2CD1C4-CD8C-768F-F4D5-CC27A47B5E10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4" creationId="{F998F298-B268-BBD9-17A7-2D2BD0695B5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6" creationId="{A31F5213-AB60-3ACC-1F5F-BDC51EE8E6E5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7" creationId="{BB1A1A50-F4DA-2EF2-2573-4398378248A4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8" creationId="{5B043E54-9EE8-44CD-DEF8-7A064FA431C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9" creationId="{66803901-40D2-4085-5162-4BC8173D407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9" creationId="{C6EBE2B2-2C05-4E94-5759-C7840D9EEDAF}"/>
          </ac:spMkLst>
        </pc:spChg>
        <pc:grpChg chg="del mod">
          <ac:chgData name="Francisco Valentin Ramirez Cuevas" userId="e79bf063-6348-4b44-8f45-581164b14c81" providerId="ADAL" clId="{B60802EB-1195-4D17-8237-CAA2969FE196}" dt="2022-09-13T20:44:46.418" v="113" actId="165"/>
          <ac:grpSpMkLst>
            <pc:docMk/>
            <pc:sldMk cId="167484404" sldId="296"/>
            <ac:grpSpMk id="3" creationId="{4FEAEDE9-66FC-F17B-880F-D85403D94AB0}"/>
          </ac:grpSpMkLst>
        </pc:grpChg>
        <pc:picChg chg="mod topLvl">
          <ac:chgData name="Francisco Valentin Ramirez Cuevas" userId="e79bf063-6348-4b44-8f45-581164b14c81" providerId="ADAL" clId="{B60802EB-1195-4D17-8237-CAA2969FE196}" dt="2022-09-13T20:44:49.145" v="115" actId="1076"/>
          <ac:picMkLst>
            <pc:docMk/>
            <pc:sldMk cId="167484404" sldId="296"/>
            <ac:picMk id="5" creationId="{3E2B97D7-7682-275C-2742-A91123E53754}"/>
          </ac:picMkLst>
        </pc:pic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0" creationId="{0E3E1163-BE4B-69F7-96E8-837482AB13AE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5" creationId="{C151AECA-3C80-3ED4-DF72-CBB2EBA7365A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B60802EB-1195-4D17-8237-CAA2969FE196}" dt="2022-09-13T21:19:38.478" v="560" actId="1076"/>
        <pc:sldMkLst>
          <pc:docMk/>
          <pc:sldMk cId="3391293480" sldId="311"/>
        </pc:sldMkLst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2" creationId="{ECC888C1-E3FD-3135-D40F-E90647731B72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5" creationId="{E40D5943-153E-2097-2722-361BD40A5074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8" creationId="{7E056F67-B9F7-8F34-21DC-D8C095D0C5F6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3" creationId="{C7489172-4B5C-FC1C-3ADB-01A91182FF35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4" creationId="{2942C3C6-64B5-F1FE-5FC9-B31C3D5CD1BC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7" creationId="{B3E47FB7-68D3-112B-9717-920580C2C5F6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5" creationId="{FA7D958A-BEB7-C0A6-AB82-F4982B348609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6" creationId="{AD84E557-B982-5687-5846-8249738C0E21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7" creationId="{BCEAE2F1-084C-27C2-DF82-744C26DA4C55}"/>
          </ac:spMkLst>
        </pc:spChg>
        <pc:grpChg chg="add mod">
          <ac:chgData name="Francisco Valentin Ramirez Cuevas" userId="e79bf063-6348-4b44-8f45-581164b14c81" providerId="ADAL" clId="{B60802EB-1195-4D17-8237-CAA2969FE196}" dt="2022-09-13T21:19:38.478" v="560" actId="1076"/>
          <ac:grpSpMkLst>
            <pc:docMk/>
            <pc:sldMk cId="3391293480" sldId="311"/>
            <ac:grpSpMk id="2" creationId="{EFFE87EE-DAE9-D021-BBE5-84C4038AD2F7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3" creationId="{F1779250-74F3-EE67-B32B-2877EC35AF09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4" creationId="{EAE7236C-5B80-FC17-8B52-03FFD95C7432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6" creationId="{3B8FDB7C-111B-54E5-B849-2021F026C4F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1" creationId="{C9EB6794-1F80-B65C-A3B3-A36C666FFD6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3" creationId="{A7F980DA-E0D3-B3EC-D42C-F3E2C86D4458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1:56.668" v="21" actId="478"/>
          <ac:grpSpMkLst>
            <pc:docMk/>
            <pc:sldMk cId="3391293480" sldId="311"/>
            <ac:grpSpMk id="55" creationId="{B5B475C9-B72A-10C3-7ABB-10CAD166D70F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03" creationId="{11266C19-6515-3D69-79B1-59968E6AD68A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35" creationId="{8925D168-B295-5292-3F17-B863DF682194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38" creationId="{5A4CF352-A43C-DCFB-506B-6E3453676D5C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40" creationId="{7B113AB5-82A8-F803-BEA2-EA3F3BF83B3C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60" creationId="{865156B2-7C6A-B816-3C15-855832947AC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89" creationId="{1B8C7BF6-9C16-8D95-BDBB-64CF739FD04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28" creationId="{9F681D34-4932-31A3-47BD-8C0DD4C1F164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57" creationId="{536711F0-EE27-5B41-B029-897CF394B79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86" creationId="{8A77FF54-5D99-26A6-2217-A6F5C910D786}"/>
          </ac:grpSpMkLst>
        </pc:grpChg>
        <pc:picChg chg="add mod">
          <ac:chgData name="Francisco Valentin Ramirez Cuevas" userId="e79bf063-6348-4b44-8f45-581164b14c81" providerId="ADAL" clId="{B60802EB-1195-4D17-8237-CAA2969FE196}" dt="2022-09-13T20:41:10.120" v="16" actId="1076"/>
          <ac:picMkLst>
            <pc:docMk/>
            <pc:sldMk cId="3391293480" sldId="311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4" creationId="{C564B186-380D-80F1-4E68-10543A24B7FA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7" creationId="{43A35CFF-C830-3B8E-5EA3-4CC8DCD768C8}"/>
          </ac:cxnSpMkLst>
        </pc:cxnChg>
        <pc:cxnChg chg="del">
          <ac:chgData name="Francisco Valentin Ramirez Cuevas" userId="e79bf063-6348-4b44-8f45-581164b14c81" providerId="ADAL" clId="{B60802EB-1195-4D17-8237-CAA2969FE196}" dt="2022-09-13T20:40:31.277" v="1" actId="478"/>
          <ac:cxnSpMkLst>
            <pc:docMk/>
            <pc:sldMk cId="3391293480" sldId="311"/>
            <ac:cxnSpMk id="41" creationId="{01F8018B-13C2-738F-9E5B-C012A29A3E34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2" creationId="{C7099DC0-7E93-557E-DAF0-A95D12D5C41C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3" creationId="{76171C02-4996-306E-8139-1D63739291D0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5" creationId="{175020C5-8CA8-05DA-913C-501292BF8167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6" creationId="{F8355740-182E-20C6-544B-2472166EB7A5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7" creationId="{7579CA01-B73D-C6B3-40F5-6D3ED5425B82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8" creationId="{1BF0B211-0463-1855-81F3-7D76239B9823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9" creationId="{EA5B61FC-F071-F5AC-A0CD-C886ED7D707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3" creationId="{3AA06427-4F56-F445-93AB-40692F96A251}"/>
          </ac:cxnSpMkLst>
        </pc:cxnChg>
      </pc:sldChg>
      <pc:sldChg chg="addSp delSp modSp add mod ord">
        <pc:chgData name="Francisco Valentin Ramirez Cuevas" userId="e79bf063-6348-4b44-8f45-581164b14c81" providerId="ADAL" clId="{B60802EB-1195-4D17-8237-CAA2969FE196}" dt="2022-09-13T21:08:29.200" v="559" actId="1076"/>
        <pc:sldMkLst>
          <pc:docMk/>
          <pc:sldMk cId="2734926948" sldId="312"/>
        </pc:sldMkLst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13" creationId="{D66494B7-D3AC-0F88-DCC1-97CC80A32FE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58" creationId="{E15C6FAC-BE72-9ED3-4151-E7A03248FB83}"/>
          </ac:spMkLst>
        </pc:spChg>
        <pc:spChg chg="del mod topLvl">
          <ac:chgData name="Francisco Valentin Ramirez Cuevas" userId="e79bf063-6348-4b44-8f45-581164b14c81" providerId="ADAL" clId="{B60802EB-1195-4D17-8237-CAA2969FE196}" dt="2022-09-13T20:45:01.975" v="118" actId="478"/>
          <ac:spMkLst>
            <pc:docMk/>
            <pc:sldMk cId="2734926948" sldId="312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64" creationId="{3CEC58C5-6A2C-2B93-8634-BED0E99865A9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93" creationId="{CC05ECC5-F813-C79B-8F3A-8EB09AB0298B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286" creationId="{3F1A5612-64A3-6463-23B6-81053540DBD3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9.200" v="559" actId="1076"/>
          <ac:spMkLst>
            <pc:docMk/>
            <pc:sldMk cId="2734926948" sldId="312"/>
            <ac:spMk id="3315" creationId="{FA7D958A-BEB7-C0A6-AB82-F4982B348609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6" creationId="{AD84E557-B982-5687-5846-8249738C0E21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7" creationId="{BCEAE2F1-084C-27C2-DF82-744C26DA4C5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324" creationId="{EEC4DA21-1B4F-22DE-03F6-231CCB5F1451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53" creationId="{CB4C577E-32C0-623F-0DCD-2ADEA608B52A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86" creationId="{15B479EA-72CA-C3A5-C1B4-8A08F17EE326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15" creationId="{E34DCAF1-37DA-33A2-5C75-F1A88B3BAB29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47" creationId="{93C306BF-2FEE-1E58-BDD1-4536E6A53862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76" creationId="{6E4D6A23-6B4D-DF2F-2400-3E257D26DCB3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05" creationId="{545C890F-5D89-E8BF-B279-6BA40C6013A1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34" creationId="{FA99D6A2-40FF-3698-6E46-F26F102C364A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63" creationId="{80A71B7F-D214-9D36-EB12-75114FFA8E3D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92" creationId="{5B35EBBB-70EE-3396-3803-EC651C5413F2}"/>
          </ac:spMkLst>
        </pc:spChg>
        <pc:spChg chg="add 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0" creationId="{8DD27CD4-7625-DE41-53F5-5FFF6B63BFA1}"/>
          </ac:spMkLst>
        </pc:spChg>
        <pc:spChg chg="add mod or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4" creationId="{D16D3497-A3D1-5F2B-DF2B-E56B58CA4FAA}"/>
          </ac:spMkLst>
        </pc:spChg>
        <pc:spChg chg="add del mod">
          <ac:chgData name="Francisco Valentin Ramirez Cuevas" userId="e79bf063-6348-4b44-8f45-581164b14c81" providerId="ADAL" clId="{B60802EB-1195-4D17-8237-CAA2969FE196}" dt="2022-09-13T20:53:08.065" v="275" actId="478"/>
          <ac:spMkLst>
            <pc:docMk/>
            <pc:sldMk cId="2734926948" sldId="312"/>
            <ac:spMk id="3664" creationId="{A80FFE81-0E8A-3DCE-A2C3-10A4B4EDDC7F}"/>
          </ac:spMkLst>
        </pc:spChg>
        <pc:spChg chg="add del mod">
          <ac:chgData name="Francisco Valentin Ramirez Cuevas" userId="e79bf063-6348-4b44-8f45-581164b14c81" providerId="ADAL" clId="{B60802EB-1195-4D17-8237-CAA2969FE196}" dt="2022-09-13T20:52:58.700" v="274" actId="478"/>
          <ac:spMkLst>
            <pc:docMk/>
            <pc:sldMk cId="2734926948" sldId="312"/>
            <ac:spMk id="3669" creationId="{0D07288B-97FC-0A69-46F6-B9C03553A6F8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5" creationId="{42DA3C05-DEBC-2547-0868-4123FA26122C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7" creationId="{0F39FA0E-1BF1-0650-AB98-48D0C764EBF1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30" creationId="{3D2DBBB4-50E1-861C-169B-0C6FA698F3FA}"/>
          </ac:spMkLst>
        </pc:spChg>
        <pc:grpChg chg="del">
          <ac:chgData name="Francisco Valentin Ramirez Cuevas" userId="e79bf063-6348-4b44-8f45-581164b14c81" providerId="ADAL" clId="{B60802EB-1195-4D17-8237-CAA2969FE196}" dt="2022-09-13T20:42:00.199" v="22" actId="478"/>
          <ac:grpSpMkLst>
            <pc:docMk/>
            <pc:sldMk cId="2734926948" sldId="312"/>
            <ac:grpSpMk id="2" creationId="{EFFE87EE-DAE9-D021-BBE5-84C4038AD2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46.853" v="96" actId="165"/>
          <ac:grpSpMkLst>
            <pc:docMk/>
            <pc:sldMk cId="2734926948" sldId="312"/>
            <ac:grpSpMk id="9" creationId="{9C2EE70D-1C03-6789-CE65-EC35B32E6F0E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10" creationId="{EFBF13FB-ABDD-A5E8-C36E-1A3CCF796FA8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11" creationId="{3502FC1E-FB51-81B8-E916-1D3F4CD08FB9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12.791" v="28" actId="165"/>
          <ac:grpSpMkLst>
            <pc:docMk/>
            <pc:sldMk cId="2734926948" sldId="312"/>
            <ac:grpSpMk id="55" creationId="{B5B475C9-B72A-10C3-7ABB-10CAD166D70F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56" creationId="{2175A701-6826-7DD6-D428-29C3DB83A0AB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57" creationId="{16BB52A9-6D46-9325-0317-03B6E3CFA13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38" creationId="{5A4CF352-A43C-DCFB-506B-6E3453676D5C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40" creationId="{7B113AB5-82A8-F803-BEA2-EA3F3BF83B3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62" creationId="{556EA74C-2929-AF73-6B5A-9CB95842219A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63" creationId="{A216EE3D-8B93-5679-D76B-3EFBB9A7842D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91" creationId="{CC6706C0-9E8F-A48F-4313-85FB1CE1B1A9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92" creationId="{4878AD10-8617-98D1-63B3-8EF8F3E8ADF2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284" creationId="{936C902D-5D42-83D3-9A51-29EC2D9DCEC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285" creationId="{184DFCB9-5176-920D-DE21-E46DA49E94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313" creationId="{4C9F4325-4B94-546D-387E-A0737D9EDF4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314" creationId="{52E8AF57-A74F-0E0C-1D5B-9382D5CE4B2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01.425" v="76" actId="165"/>
          <ac:grpSpMkLst>
            <pc:docMk/>
            <pc:sldMk cId="2734926948" sldId="312"/>
            <ac:grpSpMk id="3351" creationId="{6D2C7FCB-FDD7-9858-6C8F-6E265CFEFE08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953" v="133" actId="478"/>
          <ac:grpSpMkLst>
            <pc:docMk/>
            <pc:sldMk cId="2734926948" sldId="312"/>
            <ac:grpSpMk id="3352" creationId="{9C3A0630-C2DA-75C7-A2DF-6D146C8B4DE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0" creationId="{10285E05-A9EB-FA43-3C02-AC650C3DC215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4" creationId="{83DB3648-7ACD-1441-4175-DB25C50E7CF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8.122" v="134" actId="478"/>
          <ac:grpSpMkLst>
            <pc:docMk/>
            <pc:sldMk cId="2734926948" sldId="312"/>
            <ac:grpSpMk id="3385" creationId="{EE0F5C34-4235-A0FA-81D2-D4E249D3EB1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13" creationId="{3131FE9E-F98C-DCB5-1F1B-39043A784BC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324" v="132" actId="478"/>
          <ac:grpSpMkLst>
            <pc:docMk/>
            <pc:sldMk cId="2734926948" sldId="312"/>
            <ac:grpSpMk id="3414" creationId="{7760CAB6-45E9-3D00-C9D7-3E493FCBBCD3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45" creationId="{EF255D1E-D02F-92CE-8E65-AC54F9CF6B9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747" v="131" actId="478"/>
          <ac:grpSpMkLst>
            <pc:docMk/>
            <pc:sldMk cId="2734926948" sldId="312"/>
            <ac:grpSpMk id="3446" creationId="{261DE225-47AD-27DC-C15B-03E51F16140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74" creationId="{F22E0231-4932-6B18-A773-8EA3672A2006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093" v="130" actId="478"/>
          <ac:grpSpMkLst>
            <pc:docMk/>
            <pc:sldMk cId="2734926948" sldId="312"/>
            <ac:grpSpMk id="3475" creationId="{95627797-3534-690E-42BD-95DA2E708932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3" creationId="{E57185B2-7B6E-A5E0-0B28-C882B3BF744C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4" creationId="{76D0D9FD-A4D8-AE15-DEE5-9D3981DD1388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2" creationId="{06E634F6-4941-C242-5B0A-B64A03051AB3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3" creationId="{5339EA57-E2D5-56BA-44FE-A9A406C50A27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1" creationId="{AB31568D-5D24-DDA6-BDDC-7F114492F73E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2" creationId="{2F85223E-25D7-B851-ECC9-FAB1F4289FE4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0" creationId="{BEE7F645-EECC-0023-BA9C-8F811A35DD7D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1" creationId="{1A4CFE70-FFB8-0991-B5FB-96A975095E40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6:40.292" v="321" actId="21"/>
          <ac:grpSpMkLst>
            <pc:docMk/>
            <pc:sldMk cId="2734926948" sldId="312"/>
            <ac:grpSpMk id="3693" creationId="{90D7CB9E-E4A4-7B7B-B854-985346AE7EBD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4" creationId="{90337459-2D03-CF93-93A8-6A2B7BC10A3C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5" creationId="{254CC68E-FD25-6F35-CD45-5E271A115AF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9:56.391" v="404" actId="165"/>
          <ac:grpSpMkLst>
            <pc:docMk/>
            <pc:sldMk cId="2734926948" sldId="312"/>
            <ac:grpSpMk id="3713" creationId="{0C4EAA86-F06B-7F47-D1F5-2169E92624EC}"/>
          </ac:grpSpMkLst>
        </pc:grpChg>
        <pc:picChg chg="del">
          <ac:chgData name="Francisco Valentin Ramirez Cuevas" userId="e79bf063-6348-4b44-8f45-581164b14c81" providerId="ADAL" clId="{B60802EB-1195-4D17-8237-CAA2969FE196}" dt="2022-09-13T20:42:00.199" v="22" actId="478"/>
          <ac:picMkLst>
            <pc:docMk/>
            <pc:sldMk cId="2734926948" sldId="312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4" creationId="{B51FE41A-792A-2E59-EBAF-4A3A664D2B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6" creationId="{0D33D446-5CD4-63A9-C3F4-04970E178CD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7" creationId="{06636257-B7B1-F0BE-E195-3D16F3AFFA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9" creationId="{1D1A961B-4ADA-A235-C587-A492A0EBC8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0" creationId="{627F53BE-13CA-2E6E-76C5-87C2B18B698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1" creationId="{A531A7EF-2558-BBD5-C489-5A7BEE84018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2" creationId="{406ADDD9-A9F3-7609-C527-11F3B5A4A07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5" creationId="{63AD679A-77D2-6C3D-8BEE-23FDAC26A32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6" creationId="{D0BF8D56-BCAE-CA09-E7C0-BA51406C3C3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8" creationId="{2A9262C8-06DD-1AFC-8BFD-9F0FA28E6E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9" creationId="{D0329D60-DCA4-790E-C77B-4F4F149431D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0" creationId="{71C97FD0-BC3A-F297-D2B5-11F00A76A9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" creationId="{E56C7076-2F29-CEB6-0676-299DDFCF5C0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" creationId="{42424D66-FCFA-0E9F-C4B0-5DADEF0638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" creationId="{FD08DA50-1C11-BAC2-9AE0-D251E1516CB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5" creationId="{158E2D85-C896-AB73-9926-1C50E956F0E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6" creationId="{F40186DA-0D37-79FE-7AD4-40C935D110F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8" creationId="{8540DCAF-2C2E-448F-D8E2-3D17EE9175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9" creationId="{EA37171F-2583-DD04-C2E9-C3EB9FDD9DD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0" creationId="{30ADBF52-0088-D286-19D7-9B7F2A711F4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1" creationId="{A35401A9-D78A-9525-AB90-0880B2EE6F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4" creationId="{E6DC07BF-990D-9680-F6E5-851680AC056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0" creationId="{7F0961C2-B17B-5E52-BDEE-194E3B61AB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1" creationId="{4EFE39DC-7F7F-2A3F-3F74-1B27E3A1C2E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3" creationId="{F6171A1C-AA37-B9DD-4558-5ACA21B995A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4" creationId="{60158CD1-E61A-5166-96F2-536B153D96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0" creationId="{C4BC2F8C-FF8F-51CD-E2E7-44B7AE19437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1" creationId="{0986AB28-348C-1448-C94D-16318BD31053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3" creationId="{769E44D1-B37D-751F-FCBA-37C5F7F48A17}"/>
          </ac:cxnSpMkLst>
        </pc:cxnChg>
        <pc:cxnChg chg="del mod topLvl">
          <ac:chgData name="Francisco Valentin Ramirez Cuevas" userId="e79bf063-6348-4b44-8f45-581164b14c81" providerId="ADAL" clId="{B60802EB-1195-4D17-8237-CAA2969FE196}" dt="2022-09-13T21:01:32.810" v="480" actId="478"/>
          <ac:cxnSpMkLst>
            <pc:docMk/>
            <pc:sldMk cId="2734926948" sldId="312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7" creationId="{2ADFC0B9-EB9F-74E7-87CB-9DA628CF49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9" creationId="{82470929-70F3-E1CD-CA6B-1DC15AFB72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1" creationId="{6690F74F-7521-236A-5D1A-8E9821A6AF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2" creationId="{30EC35EC-EFDF-AB75-9C6D-28AC9F1F78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3" creationId="{23818DE1-DCFF-6A53-534C-3E8F62F3A13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4" creationId="{14FB8D73-E459-05C6-DCBD-0EC434DF18A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5" creationId="{F5F137F4-7E2F-995F-F43A-81AD05C0B1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6" creationId="{5B5B8BA6-F083-24C1-3B1D-559D348FBB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7" creationId="{7F3C5497-E130-7FCA-259C-AB1504FE86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8" creationId="{CA28B3F4-8820-71DE-BEC2-928A6568107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9" creationId="{D0251DC1-4BEF-BF14-3997-16D14A29D5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0" creationId="{CB5780EE-4767-0B04-EFD5-90CB8FABCA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1" creationId="{D7F7F570-5344-569F-2682-59345E0EE6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2" creationId="{F3591060-C65D-93B0-4A23-C2A6C84FC1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3" creationId="{CC3A7510-7E1F-4756-8C50-B9ADE7DAFF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4" creationId="{7449A83E-407A-EA0E-6FD2-550E519BE4F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5" creationId="{4A4297EF-C1E9-A5F6-B474-762EFCF6BF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6" creationId="{D395FD63-B0E1-32CA-0949-BCAA97F13C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7" creationId="{A20EB9B1-591D-9A26-A281-38264E93CA1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8" creationId="{CC4233B1-C154-2D81-8A8A-E1E75FE4838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9" creationId="{E8BFE0AC-5BCE-C867-F989-20E3601891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0" creationId="{1EE8A3E1-E478-8E87-B705-68E79B49210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1" creationId="{F4D7A091-C748-512F-7062-654C2B72E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5" creationId="{38F0E762-3E98-F945-0255-2DDE43DBAB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6" creationId="{1E15723D-F2E1-7598-8C28-E792AAC321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7" creationId="{CDE13447-1062-6E25-024C-47D602615B1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8" creationId="{ED40082A-9656-0F26-A866-003886E4E6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9" creationId="{14781F5D-94AD-FD26-8D75-77F097EFC0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0" creationId="{40E4E222-1B45-D0B1-C52B-6432FF2192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1" creationId="{ED160BFB-CD20-14C2-28E2-69A5C0221A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2" creationId="{FD1A405C-FF1B-0F06-2225-F390E0688E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3" creationId="{E8665681-C3FF-19FE-B9CA-6C7D90C0465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4" creationId="{27308660-CBCA-4914-B88C-E55EFC372A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5" creationId="{0D69FD5F-A2F1-40F7-7687-D5AEF3B817C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6" creationId="{F14A2A7C-64B7-D831-3613-C80A84A65A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7" creationId="{E5F8B554-1955-F05E-E325-A22C2F03E36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8" creationId="{B912E7C6-350D-65E1-31A2-0246879FC6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9" creationId="{D046DFEB-9C73-AFFD-E63B-605DF031D5B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0" creationId="{27F5EE39-FFCB-6558-EA7C-1F2435F851F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1" creationId="{0B69579A-7D1A-13ED-1CEE-5574CE87F0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2" creationId="{70248332-C692-2697-6EA3-47F67EF443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3" creationId="{70337CFD-A60B-C081-06A0-7DDF8E728D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4" creationId="{45A94235-3F36-A553-FBB3-C3FFC82663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5" creationId="{A21A2DB8-A27F-940D-C629-A47582A16A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6" creationId="{712CF8CC-58DD-ED9E-E3FC-3B373B9E7E2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7" creationId="{DB142C9D-6979-5ED3-4AE3-1740C3794B9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8" creationId="{07507718-FF97-344D-233D-3543A403C73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9" creationId="{173052F8-EF89-D6FB-E55D-8B0D1FD4862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0" creationId="{35D01B7F-A4F3-C1B3-E7BE-FC23DE70DF1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4" creationId="{B33315E8-B03B-5B47-8E5E-47B6F97D7A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5" creationId="{71F0FF87-E946-1E78-5423-A58C2BCFD7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6" creationId="{1AD4C238-17E1-771F-9216-5DC37FB20A3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7" creationId="{3BAF0E2D-6BF5-C5D5-56CB-C23A3CFBD7F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8" creationId="{41027369-8E69-1A81-B616-AEE66910D98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9" creationId="{377D88C1-6D24-6DF0-5BE5-14F869BA6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4" creationId="{2861612B-B7D8-45B5-6248-68DE8266FB5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5" creationId="{EB3D1F65-4B42-7324-ADE8-52D0B274C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6" creationId="{4D17A269-DC8A-B903-4195-6106DCA99F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7" creationId="{9252F0E0-3327-C4EB-2187-06CFCA9A530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8" creationId="{537286AE-8AED-D3A0-542F-800617C086D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9" creationId="{EFD30C2C-F1A0-8ED0-D2B4-AA214BDF00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0" creationId="{60EAA643-EE3D-2552-270B-34F819BDC0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1" creationId="{C83680D2-74AE-162F-5951-5F14954B60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2" creationId="{7271978F-50D7-3670-64D3-D05D2F43DC2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3" creationId="{D7F133EB-C192-F647-B4A5-4272C2712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4" creationId="{B8909BB9-CBA1-2161-0041-E905950E3D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5" creationId="{BE0D305C-8458-FE07-50F9-0619706AC96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6" creationId="{D9002BDC-F871-D279-D430-E01C54038F6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7" creationId="{35FFED25-B4C7-791A-D5C5-DD64E48145C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8" creationId="{884D783B-C93F-3F25-9413-FD8393398E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9" creationId="{6E743C9E-0F92-73A4-7C4C-FA25E3B675D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0" creationId="{3863BFBB-63A8-82E1-F31F-007C44B650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1" creationId="{041541E7-2C0A-B69A-B40F-C65E967EAA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2" creationId="{0B619B5F-2F21-C884-DDAA-E230C067BF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3" creationId="{50B6919E-73FA-597C-C638-099CA6FED7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7" creationId="{0043993A-21A3-6ED0-9220-04927E75BAA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8" creationId="{FDD13813-30C2-9E66-A59E-C1FB176C982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9" creationId="{B1D34A70-3859-A05C-8E7B-73229BBAB52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0" creationId="{BDAE6FA5-E3F2-40D5-5767-87C5ADA08E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1" creationId="{9ABDB672-09E1-9D1A-6E75-72A2185CCA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2" creationId="{7CD641C1-2FAF-84EA-5510-A170E65E0A4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3" creationId="{5F3E7FB0-B62E-B3EB-1E8A-5B750B4A02D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4" creationId="{BEB50601-099B-CC92-DE03-0BAE2D21EA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5" creationId="{696AB7CE-9B66-E974-BD62-B9C6085A5FA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6" creationId="{087EA45B-FFE4-2C64-977A-C83B14D5830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7" creationId="{F2E2749F-5E3E-4B41-7971-7D7F24BE7B3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8" creationId="{6ECEDF78-B968-4D9E-9D41-149B2C3C4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9" creationId="{79073A75-F3CE-775B-5A8C-E77F3712C23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0" creationId="{B124FE39-030C-363D-1012-99052AA6A2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1" creationId="{FF82D174-44A6-009B-5257-9E3B3081E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2" creationId="{D4D35ED8-3374-E4D1-0ABA-DC5AAFB34E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3" creationId="{FABEC606-62BB-FB6B-4299-4387C5CC1EF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4" creationId="{C6ED6951-3700-BC36-2099-647839CE443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5" creationId="{7AFCFF6A-EA3F-3144-ECD1-8AEAC107098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6" creationId="{A4E9C9AB-4654-A326-62A2-D74E153535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7" creationId="{E3B3B2DD-9425-4691-130C-77CED1E24C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8" creationId="{1D7DB27B-5947-45EB-D914-3EBAE8A27B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9" creationId="{13303513-FD43-383B-5C69-EF21913AC91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0" creationId="{B8457C7C-7BBF-0E9F-33AC-B073DF6772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1" creationId="{681566F2-6E7F-A89D-6327-189E07DE3F5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2" creationId="{A84159A6-D573-9A2B-863A-F14F7CAB548D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3" creationId="{3AA06427-4F56-F445-93AB-40692F96A25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5" creationId="{DDC3DC67-86E4-5CE7-9CFA-A8A1D1008CA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6" creationId="{879140FA-A9F0-54F4-D0E6-791A50BDE3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7" creationId="{7DD2CC1F-6630-D875-28A8-038E61E4219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8" creationId="{DED8178C-C7B8-9615-ECCF-DFD00ECE8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9" creationId="{0C4C2B91-B12A-226E-850F-9BDBB1CF5A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0" creationId="{2ED816BC-6FEB-FE23-221E-1FEAD0F8DD0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1" creationId="{1E63D6BE-CDE2-7EB3-719A-A838A12548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2" creationId="{B9A629AF-9AB8-B8FE-E60F-38BC9DC1C2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3" creationId="{80583658-C0DD-63E7-3311-7153763F0E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4" creationId="{CD4F5AAB-F5C3-1CB6-AF23-24ACBADA4B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5" creationId="{A74AD8E4-99AD-EF5A-5C58-235D677D84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6" creationId="{6D89766E-1A26-6801-1A6F-F7D2A7920F4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7" creationId="{56197EF9-4A9E-C1D0-A22E-7B5419C76B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8" creationId="{C001B522-3C9D-A220-BFB7-01FF41C59A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9" creationId="{91FB7FCF-0EDE-AA81-F262-94AE944A69A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0" creationId="{F0BEA062-03FE-A53E-9CDE-9F6B942B4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1" creationId="{EF1C4012-7ED1-3000-088A-65A7B69841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2" creationId="{C91684FA-5682-D832-005F-77D7E1FAAD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3" creationId="{6F5F9051-B0C9-46E4-0AA0-03F6A2C074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4" creationId="{E34E35F3-8660-E0EB-AD71-C2ADE8D5AB6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5" creationId="{6115C7BD-C41E-62FE-6207-2124145F884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6" creationId="{980E1C81-66D5-3AF3-E038-7A91C2BE1B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7" creationId="{FAC2EF8B-F165-FA2D-CADF-741B5DFF023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8" creationId="{76752D2A-BABE-7B38-5A8C-978CC9C7AB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9" creationId="{6083DE6D-1BAA-4786-0A1F-034FBF93CC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50" creationId="{61ED83D3-3FEF-4078-FA8A-388EBBF33B5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4" creationId="{26DDCBCF-D614-F24B-67B5-E95D9FCEDA4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5" creationId="{61B55D18-5186-ABA3-79BC-68DE04064CA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6" creationId="{C0DD9CC6-02CD-A441-D1B7-53477603C94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7" creationId="{0152E742-BD2D-F1A6-14DE-BEFD9E46AE9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8" creationId="{2D0712B3-7458-4A26-838E-2B1F525B477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9" creationId="{8F02881F-84E8-84D0-B990-95AA590588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0" creationId="{87DB6819-C751-825B-620C-20935E9684D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1" creationId="{B09F2B5C-796A-608C-6218-209C7DDBA06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2" creationId="{4108A7D5-9E2E-4AAC-A2AA-44017D17BCF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3" creationId="{830F656D-C626-DE3A-B6C3-99ADC72F5A4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4" creationId="{A913B160-4B89-C3D9-D48F-A3EBD0380B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5" creationId="{A9313920-196A-425C-9E79-3F2518525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6" creationId="{C8CC76D7-0CC2-23A1-8141-BF25D463C2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7" creationId="{CED6C406-9FE5-74CF-89BB-FF6DD6176D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8" creationId="{45AD0514-9806-25A0-6AD9-ACC7ADF3F65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9" creationId="{022446A1-F787-051F-3F70-BAEA3FBBE5D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0" creationId="{43F5F42E-720D-E4FA-70EC-D0E4CBA1752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1" creationId="{347D3636-67F8-198A-0881-8AA6C0939D5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2" creationId="{9DF54FDE-E37D-C7CC-81FF-58D342D060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3" creationId="{AB85BABA-F460-CC2F-5316-A6FEACD231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4" creationId="{6FD94EB2-7B18-C081-1283-A4CFDE311A3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5" creationId="{DBCD1C92-E73B-FC8E-5929-F8A4FC907D7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6" creationId="{E6C7F224-ECB2-DCF1-EB0D-80DE9676900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7" creationId="{9E032736-63AE-DDB9-925B-4645E1668C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8" creationId="{76B9DBDA-9AB4-DF44-2AA8-09D9DE21C25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9" creationId="{6CD261A4-4ADF-8E53-4CA8-8A14C2D2921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7" creationId="{1DD46E33-E831-F0B8-695C-90BE77E28F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8" creationId="{D2218D3F-F1CC-7AAB-9C54-063BAB9C9C8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9" creationId="{5C0107C2-7BD5-4E45-C092-79BD1BC324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0" creationId="{69105A09-8134-507D-F54C-885FE094077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1" creationId="{E5B0A04C-5A20-EB21-E565-691282870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2" creationId="{A269305E-5A73-A403-200E-0974A67B8F9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3" creationId="{7873605F-8A9A-EB60-E51C-01F162C96D7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4" creationId="{5958C079-337D-42F8-730A-623E5A45B9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5" creationId="{7A6769AC-93B2-3AF9-4AF3-2AC898461BE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6" creationId="{1A437882-6B31-F96A-8A64-8F559BD9C93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7" creationId="{D75184F1-A9E7-CA63-2D11-6532CA8E6D3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8" creationId="{66B27F21-13BB-1832-9AC2-F565F3F3791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9" creationId="{85CD8884-F9C9-D768-7534-CB6A14CE020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0" creationId="{9639F706-555C-76AF-5753-C19B71F0BF0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1" creationId="{46B753EF-0A01-F166-FABF-E380A93538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2" creationId="{42448CB8-85FF-E24B-1C68-E10882B1588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3" creationId="{61F7AB57-71CE-ECC0-5AB9-DCEE07A269A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4" creationId="{CA458742-B05A-746B-8254-B2634CB5B5D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5" creationId="{B4891A58-88BF-2A94-99B2-835FE33938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6" creationId="{FB0372B3-F31B-7310-08A1-7AA168407B7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7" creationId="{3DD6B249-7352-A95E-BC7E-0DBFFDB8116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8" creationId="{FC41698B-1F8D-FF7C-A2A7-CE2A0EB2B7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9" creationId="{9999FF46-BED1-6122-F33F-2FC3A655E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0" creationId="{6CE5ACDC-94D5-0CCE-2B1A-8237020321C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1" creationId="{EE6F8FAF-CB28-A7A1-B71B-F18E39BAB0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2" creationId="{BBECB4DE-7E78-2786-A9FE-0F68B8823CA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6" creationId="{A2003560-E57B-608C-77D5-C4F596CB12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7" creationId="{31AA07BF-1580-84FE-3CC4-80037281002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8" creationId="{E77BC8E8-DF37-81CB-EDF3-A91C880ADE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9" creationId="{86E57562-0CAA-ED60-FA48-2F761C949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0" creationId="{6DFDBAD0-FD1C-7B0B-D775-3DF0E2D1F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1" creationId="{0E9CF00D-C1D5-B700-15DD-104CF9BD904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2" creationId="{40E76501-26BF-2D06-00C8-A5ED90153A7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3" creationId="{F7F8E5A1-FFA5-A50F-B2A8-E3C98DF58A0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4" creationId="{4D867591-DD1C-1DDD-1D25-0C4DEA3377B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5" creationId="{904C55E5-DB59-B141-6594-524612D6C1D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6" creationId="{11CB9291-E142-ECAC-2011-1F8087E707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7" creationId="{C934507C-7C1D-EA41-255F-4C34BCAC13C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8" creationId="{318C0F0D-5B63-959C-AD6B-C4205BC46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9" creationId="{052FEFF0-E9AB-6838-8A01-B5923C0D9D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0" creationId="{8722DDC5-71B3-6E94-4DF3-81EAD780CA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1" creationId="{FEA95544-2BF4-E9A8-5C5C-98A70C1D53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2" creationId="{EFA67CF1-2D1F-0B66-26E3-A515C64E3DC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3" creationId="{F7D23B81-1833-FD80-B8C4-EBDDF90F291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4" creationId="{9357D233-7418-1DED-FC5E-5F21EEF52E4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5" creationId="{FE3F0A0A-5C1F-93E6-8D3A-18B115630C6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6" creationId="{AFAE5E6D-4563-5A55-6BBB-AB69B854A0B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7" creationId="{D935A548-ECCE-A9EA-9E3D-FD64AA1EA4F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8" creationId="{128B46C8-A834-93C8-5DE1-3B93CF735B0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9" creationId="{7BA7A5AC-9C02-8400-6B01-F6D43354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0" creationId="{0685072E-D1BC-2A94-3B0F-1CEE1A43001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1" creationId="{0C1CDF6A-54D9-5642-A43F-EA00830A39F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8" creationId="{705B0BBE-63D4-FB42-3663-6615B1E0F40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9" creationId="{6B26D774-05A3-4DEE-6795-1B41489AC31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0" creationId="{85C7FAD7-C697-78BC-6823-8B85E17ADA6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1" creationId="{C19C6E0D-FB54-A801-C3E7-89AC7F6500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2" creationId="{D78BAF51-8F75-5BB1-6787-3BCF8C1EF4E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3" creationId="{F6AD9FB6-2BC3-BE9D-CA5D-0E02DFC0DA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4" creationId="{462D2476-09FF-5B85-E122-2536EE9FA4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5" creationId="{5081BFEF-6FD5-E696-1EE7-A515AC2FBCA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6" creationId="{D3046F8F-D4E9-839A-0D5A-06C364E73F6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7" creationId="{9AB80D6C-C6CE-9CAF-7EA0-20AF8672C5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8" creationId="{4740D934-4395-E302-339D-BCECA8EBAAB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9" creationId="{16F08E07-C88F-7FC0-0AE1-D5F9DD9C2C0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0" creationId="{55B66A70-A5C5-BD58-0A56-BC29C3A4FE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1" creationId="{7C131FE4-13E5-D677-70A6-FC56CCEB1A3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2" creationId="{4624E64A-3BCB-9974-B85A-B0867302E4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3" creationId="{D29B4136-AE2F-1DB2-0B59-892F0C23A65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4" creationId="{758C729C-BEFC-473A-A190-9673AAF798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5" creationId="{E3F53E75-EF7C-C59D-F068-8C9AB4FDC58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6" creationId="{18255280-53E6-8058-37A3-B538CDC1A17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7" creationId="{489AC292-70FC-7AC1-604D-9E6A55D845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8" creationId="{8ABBC98B-4B6E-7D98-E8B5-E261AAC8CF5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9" creationId="{FE2A3C6A-0681-6E94-9AA7-F4006CEB67B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0" creationId="{FA04746D-80EE-D1B8-858E-D7925ADF891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1" creationId="{AB13F418-1C2E-5045-259A-E24C4A5339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2" creationId="{8C398574-0F37-735E-9B65-D70E223E02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3" creationId="{8DDAC5B6-F734-B48A-FC50-37F6DD066F4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7" creationId="{685EDCD1-E451-F617-B3B7-9FD585A17C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8" creationId="{D281D5DD-ECD1-59F2-A847-63B3EC4383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9" creationId="{70FAEEC9-2DC1-ADBE-D761-F8E2BE30E8C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0" creationId="{F0AC88C8-58EF-DEFE-5F58-1AC3D33639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1" creationId="{E3A80ECF-E036-2560-F3A6-54DA3CBAE7B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2" creationId="{CE4BC06E-2F38-6DD9-E958-25FB291DCD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3" creationId="{DE0BE6E6-D041-F16B-A834-720D0D83B3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4" creationId="{EBA41084-B0C1-16B9-B5EE-A1469EBDD5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5" creationId="{15244B48-EA07-B285-41C6-4C79487B102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6" creationId="{B8C4A0FF-3568-7295-8480-8A22B5C65A4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7" creationId="{74C3C8AA-51AB-68B9-344A-AE58289AACD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8" creationId="{698DD36C-55EA-5D2D-8DD1-BE5E09981E2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9" creationId="{4A8DA093-B44E-AA4A-BFC6-E45BAD16B6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0" creationId="{0CC2E34B-1BAE-1B5E-03E6-244CD8D2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1" creationId="{27080F75-A1DE-247F-E85D-98A61CF37D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2" creationId="{BD533A94-AB0E-D1C8-0955-94E9E342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3" creationId="{AEE0202E-DB89-0AC3-E200-6B4BF511F52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4" creationId="{3A619A3D-7144-E939-7B4A-CCD24806C02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5" creationId="{0B2A1FEA-5AB5-7734-C69F-BB9959613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6" creationId="{E8FF822A-C1B1-AA0E-1D9D-15B0684BFE6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7" creationId="{36F33497-9921-B0FB-B154-9509D8530D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8" creationId="{A0497285-5FCD-DCED-4C8D-06296E0DEE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9" creationId="{4CBA3171-9341-58F1-441C-D58292DE553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0" creationId="{F5564435-9D7E-2794-08F5-647616D09A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1" creationId="{C8B06EF6-046A-4895-8548-EBB32CB396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2" creationId="{609EBB90-733F-446E-8C1D-BEC6D0EDCF2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6" creationId="{3D069B79-E9D2-DFEC-93AD-810D466705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7" creationId="{E40D48B5-0BEA-A486-B0AB-7295EE6BED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8" creationId="{7EE5CE3D-77DC-6753-E4CB-2AD84837738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9" creationId="{0B01A6EA-A9F5-8D91-1414-B6E32992943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0" creationId="{5650D70E-BABB-3ADF-B1C5-68982E7597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1" creationId="{709E6FC3-8202-3742-948B-657F8AC698F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2" creationId="{621344AD-340B-E935-3D86-680EC96E0F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3" creationId="{A0F71E28-85AD-6BFE-5205-C11A144D9BF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4" creationId="{A14AFA42-EA70-05BD-9E2C-FD7F33E8B66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5" creationId="{F36DAB23-3969-1FC7-7D65-654E5CDECE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6" creationId="{46B476F3-C9D2-FB3C-4E68-DB47C9CDDC9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7" creationId="{1426E464-05BE-FF22-2EE5-68218F2E5E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8" creationId="{F3914AAD-28AC-60E5-DDD7-DA57E94BB21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9" creationId="{A22A1617-93C2-A562-E116-85E5B23D6A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0" creationId="{F969FC06-5DEA-B762-1E6A-C8B3DC902B0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1" creationId="{CE333FBB-A63A-817D-360C-507D4411109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2" creationId="{B6119D7F-C4D7-6C4F-F284-E0575A071AA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3" creationId="{CECAA7AB-4E3E-F6AD-106A-4E21015C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4" creationId="{B9DEF2F6-DF2A-C5D8-54D8-C064C39A2EF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5" creationId="{35FD446B-7020-2A9E-8F9E-24D568289C3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6" creationId="{80274274-A003-B9B7-3B72-5BABC895F1B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7" creationId="{AB151AAB-01CB-5B35-47FF-F56690C1370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8" creationId="{14D06C60-A698-3C91-E252-27CFD1CC552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9" creationId="{2D99F074-B333-4BAB-DEE8-CB8419FF1B6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0" creationId="{FF85BA42-3C92-0402-A336-8C84B4EFA56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1" creationId="{93381B8B-E80A-5AA0-8605-9ABBE5A58B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5" creationId="{082583A8-1604-1945-C867-E163C118C4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6" creationId="{6B03BAE1-5CC5-6241-4338-CC1FBF807B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7" creationId="{1C8AD34F-F6BE-F6A7-569D-238F70F847F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8" creationId="{BD9670CA-A4E1-E86A-5A42-D99199BD4C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9" creationId="{349483F5-F5BE-6C23-FD6F-179B0F22E9C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0" creationId="{F7A9E9E9-56D5-9F07-4F7D-84ECD23A95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1" creationId="{71E9DE27-2254-53C4-7B0B-BCB7833035D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2" creationId="{CFE179BD-DF42-434A-7B61-AFB75C350BF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3" creationId="{3460F657-7BC6-BDB7-190C-00F89C49567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4" creationId="{7533F805-5F62-45AD-5B3B-545E6F12E61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5" creationId="{B641E0B3-762D-B559-A7D3-AEB4A14EBB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6" creationId="{0E1F5436-72C9-5A9C-4CF9-AD160D37463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7" creationId="{C2CCBC90-17E7-A093-87A2-EFAAB6F567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8" creationId="{3170B8F2-FC9F-7F04-50FB-E4402FBC01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9" creationId="{A6AEE8AB-D109-50C6-55E7-53F3F906675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0" creationId="{4487ED1E-36EA-E295-5F14-FF9C01781A9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1" creationId="{E4073947-4CB6-DC04-31C6-7E18D1D34C7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2" creationId="{2642ECA5-DF9E-DBDC-7E11-D987AABEBF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3" creationId="{A845EFDA-DBAA-C6FF-93A7-97102E06BC4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4" creationId="{A00598B8-1EE6-E8D9-6471-D98D189717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5" creationId="{377CAA73-4516-C23C-F1FC-07C165789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6" creationId="{28E0114C-DC4F-65B1-2C02-858D3B07573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7" creationId="{DDCA0EF5-013C-1EE9-8779-2BD1EC672ED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8" creationId="{B08CCDCF-185D-61D9-86BA-3F8D59FFE30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9" creationId="{9B723F60-DA6C-2A0A-2811-350FFA0298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0" creationId="{38F0ED30-7D60-AEB8-723F-7B8DE58D60C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4" creationId="{CE1A8E0C-1B79-8B8C-05DB-AEC7971873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5" creationId="{CBC94124-B4A3-6F0C-F6A4-217EF7D5B7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6" creationId="{5D5FB315-61D3-4881-E33D-E50D43F38B6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7" creationId="{AF7B8DF6-22B5-CF47-A5EC-DE8A32B54AD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8" creationId="{C82196DE-C46B-3EC2-0C4F-002187874A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9" creationId="{BAEC34C0-E13E-923F-67E1-83867DCB218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0" creationId="{31C1A69F-6AB0-1690-6296-B33F4E748FD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1" creationId="{2B862A63-B825-C995-F3CB-EB658E9C6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2" creationId="{F82E6A9A-D812-E580-27DC-630444F6291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3" creationId="{AFFE208C-02B0-B554-F527-7C50A875D8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4" creationId="{6E675623-1D59-A988-1F09-C9116B95B4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5" creationId="{E2566365-F0D0-12BC-FDD3-9E9D3E2B496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6" creationId="{12D76F30-42A1-DC6A-FE13-EE09C158A3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7" creationId="{E002FB2F-E306-6158-658D-C30D6A63C09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8" creationId="{5DBA91C4-3DDC-FB80-5114-6CD46ECDB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9" creationId="{0CFDCBE6-7107-0DDC-9477-68A2953D7F6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0" creationId="{2D975914-7B2E-A20C-1692-CFC820C6B5E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1" creationId="{14351A9F-497F-36D0-A224-71AC4656C24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2" creationId="{0BC130DE-DA99-74BF-B8A2-3E922DB10E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3" creationId="{A605C148-8114-3232-B322-583C087EDF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4" creationId="{724BA3A9-C91D-C31D-9F5E-26E7DC3AE8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5" creationId="{14B5F519-369D-6426-5FB8-78AD74077C0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6" creationId="{4DBD32BC-66B9-D754-1A98-1DA597A30C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7" creationId="{EB67F6C0-79AA-2678-4E88-12B99C738BA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8" creationId="{AB328E1D-8B9A-7A27-8C5F-CB02E133F41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9" creationId="{ADB5D713-6232-4FED-FB96-766DEACCEE0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3" creationId="{4B60FA78-39D8-6DD0-EB32-277D1BADDE5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4" creationId="{BCDFC440-D4F4-7AAF-266C-4C42ED30B1A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5" creationId="{11B4B90C-6895-A9BB-09E9-E649995275E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6" creationId="{EBDD58DE-81BD-3F88-6D94-1C522BE769F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7" creationId="{9943218B-5116-D646-3499-39E29680EF5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8" creationId="{B99E0E7A-1780-3028-1F45-91226EE5BA8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9" creationId="{C3EBCE2C-DA45-ABDF-130A-1BA331B2A5A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0" creationId="{7CD30C0B-DDE8-80CB-7210-9E0EBDC331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1" creationId="{D1391610-539E-F98D-550A-128B6E0A60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2" creationId="{47EE7017-19AD-F901-2001-2F138EFD232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3" creationId="{430A43B5-AD35-D67E-CEEC-F0A243C559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4" creationId="{FCE61B2B-9F04-3F86-FE2C-13A6F00A580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5" creationId="{A1A4762E-E6AB-9E02-9D0A-D71B2AC59B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6" creationId="{51C25FCB-3D47-90FB-AE61-F1983DEDB09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7" creationId="{397DEFEE-EE34-3875-62AB-89ADE59136F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8" creationId="{4CE6D745-7244-C5F1-B337-7BFD6747733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9" creationId="{D08A2039-A4D5-2A62-AEA1-99584A03B35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0" creationId="{5AC8DC30-619D-09A6-2E00-1B6537EFDF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1" creationId="{3CFD6CB0-1254-F58B-D140-468364E9A0C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2" creationId="{28752A63-2C35-63A6-65E2-221A12AAB9B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3" creationId="{BF8E9975-B771-779E-516F-1363D902469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4" creationId="{36839C3B-D72A-0EB9-DBB7-FFD9630E0E5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5" creationId="{009185BE-CCB4-DEE7-C54C-370FBE5578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6" creationId="{4FCED1A6-5553-02DD-CA53-794FC72A4CE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7" creationId="{1BD15642-1807-6708-C1D1-25057A519E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8" creationId="{0BFE35BC-F31D-B8DE-C4FA-C7AB9907F65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2" creationId="{F94A0F6E-A43C-B449-451C-D86C68BCB33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6" creationId="{0D19DD61-D0C2-8ED2-70D7-C8EB54F1C0E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8" creationId="{A83CAA0C-D6B1-7854-DF44-030EB75B2C56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0" creationId="{80B0CD69-2846-08A9-9874-6A19837066C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1" creationId="{2D89C2E0-2FED-526E-C187-A063138F62F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3" creationId="{789E8938-05B3-2962-A96B-FD362637F34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7" creationId="{125B6A95-E1F4-FDF0-3740-1F02E88A9B4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8" creationId="{E6CB7B18-FC15-D5D2-1262-1A6C8AC7EB3F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49:30.229" v="197"/>
          <ac:cxnSpMkLst>
            <pc:docMk/>
            <pc:sldMk cId="2734926948" sldId="312"/>
            <ac:cxnSpMk id="3640" creationId="{80DCA3C8-D348-1351-40C0-05BDCDE26A93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1" creationId="{11774E25-9E0F-8A21-C2FD-D364E137CB1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2" creationId="{7D0A7A82-48C9-CC31-439C-B29C5B18F32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4" creationId="{36634870-E0FA-DBDA-D2E1-A43B005461B0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9.063" v="228"/>
          <ac:cxnSpMkLst>
            <pc:docMk/>
            <pc:sldMk cId="2734926948" sldId="312"/>
            <ac:cxnSpMk id="3648" creationId="{B37EF777-E2CA-F7D7-AE62-F416FD1F5D2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8.130" v="226"/>
          <ac:cxnSpMkLst>
            <pc:docMk/>
            <pc:sldMk cId="2734926948" sldId="312"/>
            <ac:cxnSpMk id="3649" creationId="{ED4AFEB4-0C07-B08C-2768-778DB143309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0" creationId="{B8FB8636-C448-D9BD-ED43-43C15E7910D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1" creationId="{C677D361-19A2-9E30-B21A-D06BEF33DF6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2" creationId="{F751EBA9-D324-1763-AF3A-1C4A6E416DAE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3" creationId="{CAAC7E3B-FB72-3519-A9BD-9AF936B50C1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4" creationId="{A4095B69-EAF0-EF34-1F1D-D14B21716C17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5" creationId="{C4C75234-D38C-9384-ED9D-883E5D7BFAE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6" creationId="{3DEDB351-EB52-E024-B190-5B053F38CA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7" creationId="{92A25209-84CB-D323-B0FD-E5F02D447E28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3.973" v="485" actId="478"/>
          <ac:cxnSpMkLst>
            <pc:docMk/>
            <pc:sldMk cId="2734926948" sldId="312"/>
            <ac:cxnSpMk id="3658" creationId="{59264CEE-94A9-4C07-0B6C-E48B1EC4AAA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9" creationId="{D4B18526-FCE4-5207-52EB-24334FD55C0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1.699" v="484" actId="478"/>
          <ac:cxnSpMkLst>
            <pc:docMk/>
            <pc:sldMk cId="2734926948" sldId="312"/>
            <ac:cxnSpMk id="3660" creationId="{77AA524C-A64F-3BE7-D489-FD7E96B15469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1" creationId="{94864239-160F-B8C1-F708-2FE76FC619E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5" creationId="{007E6611-6781-D0E3-8F7B-43BAF35EA62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6" creationId="{5D9DEBD7-6C17-1E47-1A85-82C6F15353FF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7" creationId="{47241868-01B8-9CA1-2BB4-D686B3B43332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8" creationId="{0A838245-49C9-8B8D-7DB3-C5D7FCE4793B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7.492" v="483" actId="478"/>
          <ac:cxnSpMkLst>
            <pc:docMk/>
            <pc:sldMk cId="2734926948" sldId="312"/>
            <ac:cxnSpMk id="3670" creationId="{5C97BA7F-172A-F73A-4942-D09399C89C65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14.020" v="308" actId="478"/>
          <ac:cxnSpMkLst>
            <pc:docMk/>
            <pc:sldMk cId="2734926948" sldId="312"/>
            <ac:cxnSpMk id="3671" creationId="{D99CBB5E-E1D9-84B3-EE15-4E975DE57017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5.851" v="482" actId="478"/>
          <ac:cxnSpMkLst>
            <pc:docMk/>
            <pc:sldMk cId="2734926948" sldId="312"/>
            <ac:cxnSpMk id="3672" creationId="{177CE598-3D88-C75F-7D4F-AB4786982E93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08.519" v="307" actId="478"/>
          <ac:cxnSpMkLst>
            <pc:docMk/>
            <pc:sldMk cId="2734926948" sldId="312"/>
            <ac:cxnSpMk id="3673" creationId="{2F11BE8A-CB6B-4F9B-88FC-983EAB4E47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4" creationId="{8BD942F6-4F91-1F93-28AB-86CE328FE1EC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6" creationId="{F76A9257-52A2-D867-AF9E-D54984DC1A8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8" creationId="{CD4573D9-44C4-BE01-6AA8-D9543AF495C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91" creationId="{387775DF-34AB-6F9F-7611-AAA6D4C278A1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6" creationId="{D36C9A94-AA75-A68B-93C2-3446D511A8C1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97" creationId="{51696E0B-7E0A-07AA-413C-FB85995A5CF5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8" creationId="{ABB144C4-CD59-4E66-6713-984697DB24FD}"/>
          </ac:cxnSpMkLst>
        </pc:cxnChg>
        <pc:cxnChg chg="mod">
          <ac:chgData name="Francisco Valentin Ramirez Cuevas" userId="e79bf063-6348-4b44-8f45-581164b14c81" providerId="ADAL" clId="{B60802EB-1195-4D17-8237-CAA2969FE196}" dt="2022-09-13T21:03:29.656" v="495" actId="14100"/>
          <ac:cxnSpMkLst>
            <pc:docMk/>
            <pc:sldMk cId="2734926948" sldId="312"/>
            <ac:cxnSpMk id="3699" creationId="{6E70CAE4-20E1-321B-1D1A-9B70AECC8E67}"/>
          </ac:cxnSpMkLst>
        </pc:cxnChg>
        <pc:cxnChg chg="mod">
          <ac:chgData name="Francisco Valentin Ramirez Cuevas" userId="e79bf063-6348-4b44-8f45-581164b14c81" providerId="ADAL" clId="{B60802EB-1195-4D17-8237-CAA2969FE196}" dt="2022-09-13T21:04:25.941" v="500" actId="14100"/>
          <ac:cxnSpMkLst>
            <pc:docMk/>
            <pc:sldMk cId="2734926948" sldId="312"/>
            <ac:cxnSpMk id="3700" creationId="{E473C7B9-563F-16C9-27A3-02BF0B076A06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01" creationId="{6E76199C-C568-964D-6A78-2058AE7FCF40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2" creationId="{E6E3D53B-DF87-463D-F6EC-38D912D3FFCE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3" creationId="{1843239F-A3BA-29F0-E240-C9E839E81276}"/>
          </ac:cxnSpMkLst>
        </pc:cxnChg>
        <pc:cxnChg chg="mod">
          <ac:chgData name="Francisco Valentin Ramirez Cuevas" userId="e79bf063-6348-4b44-8f45-581164b14c81" providerId="ADAL" clId="{B60802EB-1195-4D17-8237-CAA2969FE196}" dt="2022-09-13T21:03:15.972" v="493" actId="14100"/>
          <ac:cxnSpMkLst>
            <pc:docMk/>
            <pc:sldMk cId="2734926948" sldId="312"/>
            <ac:cxnSpMk id="3704" creationId="{99EB137D-8F51-4A2C-6537-705110CA4C6C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5" creationId="{2C06F653-A9ED-69E0-3996-EB38195137CC}"/>
          </ac:cxnSpMkLst>
        </pc:cxnChg>
        <pc:cxnChg chg="add 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27" creationId="{CD35F8F8-1C49-4A7C-713F-D02EEBEF63E1}"/>
          </ac:cxnSpMkLst>
        </pc:cxnChg>
      </pc:sldChg>
    </pc:docChg>
  </pc:docChgLst>
  <pc:docChgLst>
    <pc:chgData name="Francisco Valentin Ramirez Cuevas" userId="e79bf063-6348-4b44-8f45-581164b14c81" providerId="ADAL" clId="{A9A074C2-1301-4263-B129-5E3FCCD331F1}"/>
    <pc:docChg chg="undo custSel addSld modSld sldOrd">
      <pc:chgData name="Francisco Valentin Ramirez Cuevas" userId="e79bf063-6348-4b44-8f45-581164b14c81" providerId="ADAL" clId="{A9A074C2-1301-4263-B129-5E3FCCD331F1}" dt="2022-08-11T12:55:45.446" v="1012" actId="14100"/>
      <pc:docMkLst>
        <pc:docMk/>
      </pc:docMkLst>
      <pc:sldChg chg="addSp delSp">
        <pc:chgData name="Francisco Valentin Ramirez Cuevas" userId="e79bf063-6348-4b44-8f45-581164b14c81" providerId="ADAL" clId="{A9A074C2-1301-4263-B129-5E3FCCD331F1}" dt="2022-08-10T15:31:03.696" v="4" actId="478"/>
        <pc:sldMkLst>
          <pc:docMk/>
          <pc:sldMk cId="2512638264" sldId="259"/>
        </pc:sldMkLst>
        <pc:picChg chg="add del">
          <ac:chgData name="Francisco Valentin Ramirez Cuevas" userId="e79bf063-6348-4b44-8f45-581164b14c81" providerId="ADAL" clId="{A9A074C2-1301-4263-B129-5E3FCCD331F1}" dt="2022-08-10T15:31:03.696" v="4" actId="478"/>
          <ac:picMkLst>
            <pc:docMk/>
            <pc:sldMk cId="2512638264" sldId="259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2:41:11.033" v="580" actId="478"/>
        <pc:sldMkLst>
          <pc:docMk/>
          <pc:sldMk cId="753427464" sldId="260"/>
        </pc:sldMkLst>
        <pc:spChg chg="add mod">
          <ac:chgData name="Francisco Valentin Ramirez Cuevas" userId="e79bf063-6348-4b44-8f45-581164b14c81" providerId="ADAL" clId="{A9A074C2-1301-4263-B129-5E3FCCD331F1}" dt="2022-08-10T18:21:08.218" v="72" actId="1076"/>
          <ac:spMkLst>
            <pc:docMk/>
            <pc:sldMk cId="753427464" sldId="260"/>
            <ac:spMk id="2" creationId="{09686131-3B67-0D3F-0A9D-5A8833AE49CD}"/>
          </ac:spMkLst>
        </pc:spChg>
        <pc:spChg chg="add mod">
          <ac:chgData name="Francisco Valentin Ramirez Cuevas" userId="e79bf063-6348-4b44-8f45-581164b14c81" providerId="ADAL" clId="{A9A074C2-1301-4263-B129-5E3FCCD331F1}" dt="2022-08-10T18:21:09.973" v="73" actId="1076"/>
          <ac:spMkLst>
            <pc:docMk/>
            <pc:sldMk cId="753427464" sldId="260"/>
            <ac:spMk id="3" creationId="{4835DAD1-BA7E-4FEC-AE1F-980ABE4F84BC}"/>
          </ac:spMkLst>
        </pc:spChg>
        <pc:grpChg chg="add mod">
          <ac:chgData name="Francisco Valentin Ramirez Cuevas" userId="e79bf063-6348-4b44-8f45-581164b14c81" providerId="ADAL" clId="{A9A074C2-1301-4263-B129-5E3FCCD331F1}" dt="2022-08-10T18:21:03.597" v="71" actId="403"/>
          <ac:grpSpMkLst>
            <pc:docMk/>
            <pc:sldMk cId="753427464" sldId="260"/>
            <ac:grpSpMk id="5" creationId="{6750C9F9-ABB3-0840-51AC-B05E75B59428}"/>
          </ac:grpSpMkLst>
        </pc:grpChg>
        <pc:picChg chg="del">
          <ac:chgData name="Francisco Valentin Ramirez Cuevas" userId="e79bf063-6348-4b44-8f45-581164b14c81" providerId="ADAL" clId="{A9A074C2-1301-4263-B129-5E3FCCD331F1}" dt="2022-08-10T15:31:08.532" v="5" actId="478"/>
          <ac:picMkLst>
            <pc:docMk/>
            <pc:sldMk cId="753427464" sldId="260"/>
            <ac:picMk id="4" creationId="{473FD6A1-2124-9BF9-FD56-54EE348D4BC6}"/>
          </ac:picMkLst>
        </pc:picChg>
        <pc:picChg chg="add del">
          <ac:chgData name="Francisco Valentin Ramirez Cuevas" userId="e79bf063-6348-4b44-8f45-581164b14c81" providerId="ADAL" clId="{A9A074C2-1301-4263-B129-5E3FCCD331F1}" dt="2022-08-10T22:41:49.035" v="76" actId="478"/>
          <ac:picMkLst>
            <pc:docMk/>
            <pc:sldMk cId="753427464" sldId="260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2:41:11.033" v="580" actId="478"/>
          <ac:picMkLst>
            <pc:docMk/>
            <pc:sldMk cId="753427464" sldId="260"/>
            <ac:picMk id="9" creationId="{C122B3C6-D767-4E25-3F6F-60A88B9CF2C2}"/>
          </ac:picMkLst>
        </pc:picChg>
        <pc:picChg chg="mod">
          <ac:chgData name="Francisco Valentin Ramirez Cuevas" userId="e79bf063-6348-4b44-8f45-581164b14c81" providerId="ADAL" clId="{A9A074C2-1301-4263-B129-5E3FCCD331F1}" dt="2022-08-10T18:21:03.597" v="71" actId="403"/>
          <ac:picMkLst>
            <pc:docMk/>
            <pc:sldMk cId="753427464" sldId="260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1:12:28.132" v="269" actId="478"/>
        <pc:sldMkLst>
          <pc:docMk/>
          <pc:sldMk cId="1506834583" sldId="261"/>
        </pc:sldMkLst>
        <pc:spChg chg="add del">
          <ac:chgData name="Francisco Valentin Ramirez Cuevas" userId="e79bf063-6348-4b44-8f45-581164b14c81" providerId="ADAL" clId="{A9A074C2-1301-4263-B129-5E3FCCD331F1}" dt="2022-08-11T01:10:01.418" v="264"/>
          <ac:spMkLst>
            <pc:docMk/>
            <pc:sldMk cId="1506834583" sldId="261"/>
            <ac:spMk id="6" creationId="{CE7B9293-4513-BBB4-6E1B-ABFF4A687EBC}"/>
          </ac:spMkLst>
        </pc:spChg>
        <pc:spChg chg="add del">
          <ac:chgData name="Francisco Valentin Ramirez Cuevas" userId="e79bf063-6348-4b44-8f45-581164b14c81" providerId="ADAL" clId="{A9A074C2-1301-4263-B129-5E3FCCD331F1}" dt="2022-08-11T01:10:12.536" v="266"/>
          <ac:spMkLst>
            <pc:docMk/>
            <pc:sldMk cId="1506834583" sldId="261"/>
            <ac:spMk id="8" creationId="{00E66ADA-9B3E-BC74-80EE-F061C6BEA466}"/>
          </ac:spMkLst>
        </pc:spChg>
        <pc:grpChg chg="del">
          <ac:chgData name="Francisco Valentin Ramirez Cuevas" userId="e79bf063-6348-4b44-8f45-581164b14c81" providerId="ADAL" clId="{A9A074C2-1301-4263-B129-5E3FCCD331F1}" dt="2022-08-10T22:41:52.418" v="78" actId="478"/>
          <ac:grpSpMkLst>
            <pc:docMk/>
            <pc:sldMk cId="1506834583" sldId="261"/>
            <ac:grpSpMk id="5" creationId="{6750C9F9-ABB3-0840-51AC-B05E75B59428}"/>
          </ac:grpSpMkLst>
        </pc:grpChg>
        <pc:picChg chg="add mod">
          <ac:chgData name="Francisco Valentin Ramirez Cuevas" userId="e79bf063-6348-4b44-8f45-581164b14c81" providerId="ADAL" clId="{A9A074C2-1301-4263-B129-5E3FCCD331F1}" dt="2022-08-10T22:41:57.310" v="82" actId="1076"/>
          <ac:picMkLst>
            <pc:docMk/>
            <pc:sldMk cId="1506834583" sldId="261"/>
            <ac:picMk id="4" creationId="{E266E8CC-CDBF-90ED-63A0-399067DCDF72}"/>
          </ac:picMkLst>
        </pc:picChg>
        <pc:picChg chg="del">
          <ac:chgData name="Francisco Valentin Ramirez Cuevas" userId="e79bf063-6348-4b44-8f45-581164b14c81" providerId="ADAL" clId="{A9A074C2-1301-4263-B129-5E3FCCD331F1}" dt="2022-08-10T22:41:51.225" v="77" actId="21"/>
          <ac:picMkLst>
            <pc:docMk/>
            <pc:sldMk cId="1506834583" sldId="261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1:12:28.132" v="269" actId="478"/>
          <ac:picMkLst>
            <pc:docMk/>
            <pc:sldMk cId="1506834583" sldId="261"/>
            <ac:picMk id="4102" creationId="{87A4954D-00DF-DB66-A1C1-CCFE6F788A03}"/>
          </ac:picMkLst>
        </pc:picChg>
      </pc:sldChg>
      <pc:sldChg chg="addSp delSp modSp add mod modAnim">
        <pc:chgData name="Francisco Valentin Ramirez Cuevas" userId="e79bf063-6348-4b44-8f45-581164b14c81" providerId="ADAL" clId="{A9A074C2-1301-4263-B129-5E3FCCD331F1}" dt="2022-08-10T23:35:13.491" v="262" actId="1076"/>
        <pc:sldMkLst>
          <pc:docMk/>
          <pc:sldMk cId="2625251370" sldId="262"/>
        </pc:sldMkLst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9" creationId="{A494E232-8A27-A3A9-E6F9-71D1BB4BD104}"/>
          </ac:spMkLst>
        </pc:spChg>
        <pc:spChg chg="mod">
          <ac:chgData name="Francisco Valentin Ramirez Cuevas" userId="e79bf063-6348-4b44-8f45-581164b14c81" providerId="ADAL" clId="{A9A074C2-1301-4263-B129-5E3FCCD331F1}" dt="2022-08-10T23:05:59.403" v="139" actId="113"/>
          <ac:spMkLst>
            <pc:docMk/>
            <pc:sldMk cId="2625251370" sldId="262"/>
            <ac:spMk id="11" creationId="{170FA5A4-CD88-A45A-AAD7-37619DA04BEB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13" creationId="{D186C9FF-A90C-F3DF-8599-435562A8D309}"/>
          </ac:spMkLst>
        </pc:spChg>
        <pc:spChg chg="del mod">
          <ac:chgData name="Francisco Valentin Ramirez Cuevas" userId="e79bf063-6348-4b44-8f45-581164b14c81" providerId="ADAL" clId="{A9A074C2-1301-4263-B129-5E3FCCD331F1}" dt="2022-08-10T23:04:23.916" v="88" actId="478"/>
          <ac:spMkLst>
            <pc:docMk/>
            <pc:sldMk cId="2625251370" sldId="262"/>
            <ac:spMk id="19" creationId="{5F58FAAB-A806-5473-8087-7D1D8CEFAA05}"/>
          </ac:spMkLst>
        </pc:spChg>
        <pc:spChg chg="del mod">
          <ac:chgData name="Francisco Valentin Ramirez Cuevas" userId="e79bf063-6348-4b44-8f45-581164b14c81" providerId="ADAL" clId="{A9A074C2-1301-4263-B129-5E3FCCD331F1}" dt="2022-08-10T23:04:21.172" v="87" actId="478"/>
          <ac:spMkLst>
            <pc:docMk/>
            <pc:sldMk cId="2625251370" sldId="262"/>
            <ac:spMk id="21" creationId="{2D7E982C-C112-7786-D7C3-AEA034C31850}"/>
          </ac:spMkLst>
        </pc:spChg>
        <pc:spChg chg="del mod">
          <ac:chgData name="Francisco Valentin Ramirez Cuevas" userId="e79bf063-6348-4b44-8f45-581164b14c81" providerId="ADAL" clId="{A9A074C2-1301-4263-B129-5E3FCCD331F1}" dt="2022-08-10T23:04:19.969" v="86" actId="478"/>
          <ac:spMkLst>
            <pc:docMk/>
            <pc:sldMk cId="2625251370" sldId="262"/>
            <ac:spMk id="22" creationId="{F4955D50-48ED-EACF-AE0A-841D4E3255C8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4" creationId="{71D8F7E6-5959-3503-8428-1D3A9E07A2A3}"/>
          </ac:spMkLst>
        </pc:spChg>
        <pc:spChg chg="add 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5" creationId="{5D61B550-9056-74EB-B0AF-887C6DC09467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8" creationId="{E2DF3F0D-7389-7EF9-0BC0-85C2F0DA0DA8}"/>
          </ac:spMkLst>
        </pc:spChg>
        <pc:spChg chg="mod">
          <ac:chgData name="Francisco Valentin Ramirez Cuevas" userId="e79bf063-6348-4b44-8f45-581164b14c81" providerId="ADAL" clId="{A9A074C2-1301-4263-B129-5E3FCCD331F1}" dt="2022-08-10T23:07:52.869" v="186" actId="207"/>
          <ac:spMkLst>
            <pc:docMk/>
            <pc:sldMk cId="2625251370" sldId="262"/>
            <ac:spMk id="29" creationId="{E101F5CD-3D10-F0BB-B2D0-F027E47B3FC9}"/>
          </ac:spMkLst>
        </pc:spChg>
        <pc:spChg chg="add mod">
          <ac:chgData name="Francisco Valentin Ramirez Cuevas" userId="e79bf063-6348-4b44-8f45-581164b14c81" providerId="ADAL" clId="{A9A074C2-1301-4263-B129-5E3FCCD331F1}" dt="2022-08-10T23:35:13.491" v="262" actId="1076"/>
          <ac:spMkLst>
            <pc:docMk/>
            <pc:sldMk cId="2625251370" sldId="262"/>
            <ac:spMk id="33" creationId="{72E5F569-1CD8-39D1-D722-174F243187B1}"/>
          </ac:spMkLst>
        </pc:s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3" creationId="{C74BDE0C-54E4-EE63-95F7-D38D300F0C45}"/>
          </ac:grpSpMkLst>
        </pc:gr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12" creationId="{AEED6AA8-6C30-5153-CC55-ADCBED122C86}"/>
          </ac:grpSpMkLst>
        </pc:grpChg>
        <pc:grpChg chg="del mod">
          <ac:chgData name="Francisco Valentin Ramirez Cuevas" userId="e79bf063-6348-4b44-8f45-581164b14c81" providerId="ADAL" clId="{A9A074C2-1301-4263-B129-5E3FCCD331F1}" dt="2022-08-10T23:04:21.172" v="87" actId="478"/>
          <ac:grpSpMkLst>
            <pc:docMk/>
            <pc:sldMk cId="2625251370" sldId="262"/>
            <ac:grpSpMk id="18" creationId="{7D927931-27D3-2A46-500C-DCBE8F813F27}"/>
          </ac:grpSpMkLst>
        </pc:grpChg>
        <pc:grpChg chg="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20" creationId="{D5A1309E-9734-12B8-C482-0DB80AC4D0A1}"/>
          </ac:grpSpMkLst>
        </pc:grpChg>
        <pc:grpChg chg="add mod">
          <ac:chgData name="Francisco Valentin Ramirez Cuevas" userId="e79bf063-6348-4b44-8f45-581164b14c81" providerId="ADAL" clId="{A9A074C2-1301-4263-B129-5E3FCCD331F1}" dt="2022-08-10T23:07:37.953" v="183" actId="1076"/>
          <ac:grpSpMkLst>
            <pc:docMk/>
            <pc:sldMk cId="2625251370" sldId="262"/>
            <ac:grpSpMk id="26" creationId="{E346E430-C0DE-A708-C2C0-70E63D2E1B69}"/>
          </ac:grpSpMkLst>
        </pc:grpChg>
        <pc:picChg chg="add 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" creationId="{36E7ABF0-5B1D-761A-2AEE-22770B444EE0}"/>
          </ac:picMkLst>
        </pc:picChg>
        <pc:picChg chg="del">
          <ac:chgData name="Francisco Valentin Ramirez Cuevas" userId="e79bf063-6348-4b44-8f45-581164b14c81" providerId="ADAL" clId="{A9A074C2-1301-4263-B129-5E3FCCD331F1}" dt="2022-08-10T23:04:11.408" v="84" actId="478"/>
          <ac:picMkLst>
            <pc:docMk/>
            <pc:sldMk cId="2625251370" sldId="262"/>
            <ac:picMk id="4" creationId="{E266E8CC-CDBF-90ED-63A0-399067DCDF72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8" creationId="{798E7E04-2DF1-E1B6-B298-55153EDBBD76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3" creationId="{008DB1E3-2393-8868-C5DB-617FA7C138DC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7" creationId="{43C6D58E-0510-7E4F-1294-EF30D3982090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31" creationId="{59136B87-EC30-F210-AE58-E3790F6FDE41}"/>
          </ac:picMkLst>
        </pc:pic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5" creationId="{E92D5A0F-6D9C-90DB-8F85-ED1411488639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6" creationId="{8A56B9C9-12DC-AD22-8489-F5799F97FAB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7" creationId="{D429F7D1-F539-C6DF-5B60-D77C7FBCEAE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0" creationId="{B17F482C-F029-FB60-214D-3D315142FCB3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4" creationId="{947C2CAB-5836-A0D1-1AD6-C3C50C0ABC5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5" creationId="{92AF763E-0DA6-B485-6D96-1C11AA1FA071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6" creationId="{455A028C-2892-B8F7-9DD4-9BB1E0BAA5BB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7" creationId="{15934456-A7FF-16E3-DD1B-7495C11FD1D8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0" creationId="{D58567CB-E9C0-DB4D-7415-A2B5E37697E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2" creationId="{94C02592-6E23-6A8D-6C98-9ED54364E9D2}"/>
          </ac:cxnSpMkLst>
        </pc:cxnChg>
      </pc:sldChg>
      <pc:sldChg chg="addSp delSp modSp add mod modAnim">
        <pc:chgData name="Francisco Valentin Ramirez Cuevas" userId="e79bf063-6348-4b44-8f45-581164b14c81" providerId="ADAL" clId="{A9A074C2-1301-4263-B129-5E3FCCD331F1}" dt="2022-08-11T12:36:30.494" v="730" actId="478"/>
        <pc:sldMkLst>
          <pc:docMk/>
          <pc:sldMk cId="4164384593" sldId="263"/>
        </pc:sldMkLst>
        <pc:spChg chg="add mod">
          <ac:chgData name="Francisco Valentin Ramirez Cuevas" userId="e79bf063-6348-4b44-8f45-581164b14c81" providerId="ADAL" clId="{A9A074C2-1301-4263-B129-5E3FCCD331F1}" dt="2022-08-10T23:32:41.999" v="255" actId="1076"/>
          <ac:spMkLst>
            <pc:docMk/>
            <pc:sldMk cId="4164384593" sldId="263"/>
            <ac:spMk id="19" creationId="{D8D7127B-DD7C-427B-74F2-9185876A8334}"/>
          </ac:spMkLst>
        </pc:spChg>
        <pc:spChg chg="add mod">
          <ac:chgData name="Francisco Valentin Ramirez Cuevas" userId="e79bf063-6348-4b44-8f45-581164b14c81" providerId="ADAL" clId="{A9A074C2-1301-4263-B129-5E3FCCD331F1}" dt="2022-08-10T23:32:55.355" v="259" actId="1076"/>
          <ac:spMkLst>
            <pc:docMk/>
            <pc:sldMk cId="4164384593" sldId="263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25" creationId="{5D61B550-9056-74EB-B0AF-887C6DC09467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33" creationId="{72E5F569-1CD8-39D1-D722-174F243187B1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7" creationId="{2AE851B4-BCB1-66DB-FDAF-B42B9867B554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8" creationId="{156BB8FD-FF66-48B3-E3DF-8384876D059A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31:28.046" v="613" actId="14100"/>
          <ac:spMkLst>
            <pc:docMk/>
            <pc:sldMk cId="4164384593" sldId="263"/>
            <ac:spMk id="51" creationId="{A69050CC-7C67-827C-12D7-A872FFC9022E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2" creationId="{6E954F0B-20C5-69CA-5163-744AF1995C50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3" creationId="{80E3BC28-FDFB-C189-0547-9B7DF02F5856}"/>
          </ac:spMkLst>
        </pc:spChg>
        <pc:spChg chg="add mod">
          <ac:chgData name="Francisco Valentin Ramirez Cuevas" userId="e79bf063-6348-4b44-8f45-581164b14c81" providerId="ADAL" clId="{A9A074C2-1301-4263-B129-5E3FCCD331F1}" dt="2022-08-11T12:35:52.573" v="724" actId="1076"/>
          <ac:spMkLst>
            <pc:docMk/>
            <pc:sldMk cId="4164384593" sldId="263"/>
            <ac:spMk id="54" creationId="{10929213-83E7-272F-A36F-8F5F47FFCBFA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7" creationId="{95185281-2D69-4168-DEB1-DE90E493DC9D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8" creationId="{79AECB78-B621-14D3-4CEA-9E6C107F50D7}"/>
          </ac:spMkLst>
        </pc:s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3" creationId="{C74BDE0C-54E4-EE63-95F7-D38D300F0C45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12" creationId="{AEED6AA8-6C30-5153-CC55-ADCBED122C86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26" creationId="{E346E430-C0DE-A708-C2C0-70E63D2E1B6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1:14.608" v="610" actId="165"/>
          <ac:grpSpMkLst>
            <pc:docMk/>
            <pc:sldMk cId="4164384593" sldId="263"/>
            <ac:grpSpMk id="50" creationId="{0CB5E8B3-73D1-5FDD-E804-33CA2C833988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14.951" v="726" actId="1076"/>
          <ac:grpSpMkLst>
            <pc:docMk/>
            <pc:sldMk cId="4164384593" sldId="263"/>
            <ac:grpSpMk id="55" creationId="{49D4AE6A-6DEB-99D4-1F4F-5E2E5DFE2734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23.634" v="728" actId="1076"/>
          <ac:grpSpMkLst>
            <pc:docMk/>
            <pc:sldMk cId="4164384593" sldId="263"/>
            <ac:grpSpMk id="56" creationId="{812644B6-C6EA-4F5D-5CF6-3418DD5D001D}"/>
          </ac:grpSpMkLst>
        </pc:grpChg>
        <pc:picChg chg="del mod">
          <ac:chgData name="Francisco Valentin Ramirez Cuevas" userId="e79bf063-6348-4b44-8f45-581164b14c81" providerId="ADAL" clId="{A9A074C2-1301-4263-B129-5E3FCCD331F1}" dt="2022-08-10T23:30:26.437" v="189" actId="21"/>
          <ac:picMkLst>
            <pc:docMk/>
            <pc:sldMk cId="4164384593" sldId="263"/>
            <ac:picMk id="2" creationId="{36E7ABF0-5B1D-761A-2AEE-22770B444EE0}"/>
          </ac:picMkLst>
        </pc:picChg>
        <pc:picChg chg="add del mod">
          <ac:chgData name="Francisco Valentin Ramirez Cuevas" userId="e79bf063-6348-4b44-8f45-581164b14c81" providerId="ADAL" clId="{A9A074C2-1301-4263-B129-5E3FCCD331F1}" dt="2022-08-10T23:30:59.395" v="199" actId="478"/>
          <ac:picMkLst>
            <pc:docMk/>
            <pc:sldMk cId="4164384593" sldId="263"/>
            <ac:picMk id="18" creationId="{B8AED2FE-D9F9-9FB6-31E7-087759EE05A9}"/>
          </ac:picMkLst>
        </pc:picChg>
        <pc:picChg chg="add del mod">
          <ac:chgData name="Francisco Valentin Ramirez Cuevas" userId="e79bf063-6348-4b44-8f45-581164b14c81" providerId="ADAL" clId="{A9A074C2-1301-4263-B129-5E3FCCD331F1}" dt="2022-08-11T12:36:30.494" v="730" actId="478"/>
          <ac:picMkLst>
            <pc:docMk/>
            <pc:sldMk cId="4164384593" sldId="263"/>
            <ac:picMk id="2050" creationId="{B8A1247A-9434-DA65-D76B-011803056BA5}"/>
          </ac:picMkLst>
        </pc:picChg>
        <pc:cxnChg chg="add mod">
          <ac:chgData name="Francisco Valentin Ramirez Cuevas" userId="e79bf063-6348-4b44-8f45-581164b14c81" providerId="ADAL" clId="{A9A074C2-1301-4263-B129-5E3FCCD331F1}" dt="2022-08-10T23:32:45.659" v="257" actId="14100"/>
          <ac:cxnSpMkLst>
            <pc:docMk/>
            <pc:sldMk cId="4164384593" sldId="263"/>
            <ac:cxnSpMk id="22" creationId="{B7CF4CD6-B935-1D08-5DC7-1AB74417208C}"/>
          </ac:cxnSpMkLst>
        </pc:cxnChg>
        <pc:cxnChg chg="add mod">
          <ac:chgData name="Francisco Valentin Ramirez Cuevas" userId="e79bf063-6348-4b44-8f45-581164b14c81" providerId="ADAL" clId="{A9A074C2-1301-4263-B129-5E3FCCD331F1}" dt="2022-08-10T23:32:43.669" v="256" actId="14100"/>
          <ac:cxnSpMkLst>
            <pc:docMk/>
            <pc:sldMk cId="4164384593" sldId="263"/>
            <ac:cxnSpMk id="35" creationId="{030C76F0-5A9D-A4B2-18C1-F38D0AB668D8}"/>
          </ac:cxnSpMkLst>
        </pc:cxnChg>
        <pc:cxnChg chg="add mod">
          <ac:chgData name="Francisco Valentin Ramirez Cuevas" userId="e79bf063-6348-4b44-8f45-581164b14c81" providerId="ADAL" clId="{A9A074C2-1301-4263-B129-5E3FCCD331F1}" dt="2022-08-10T23:33:00.338" v="261" actId="14100"/>
          <ac:cxnSpMkLst>
            <pc:docMk/>
            <pc:sldMk cId="4164384593" sldId="263"/>
            <ac:cxnSpMk id="38" creationId="{B1FCC654-C27E-B33B-E661-F7EC87A1D346}"/>
          </ac:cxnSpMkLst>
        </pc:cxnChg>
        <pc:cxnChg chg="add mod topLvl">
          <ac:chgData name="Francisco Valentin Ramirez Cuevas" userId="e79bf063-6348-4b44-8f45-581164b14c81" providerId="ADAL" clId="{A9A074C2-1301-4263-B129-5E3FCCD331F1}" dt="2022-08-11T12:31:14.608" v="610" actId="165"/>
          <ac:cxnSpMkLst>
            <pc:docMk/>
            <pc:sldMk cId="4164384593" sldId="263"/>
            <ac:cxnSpMk id="39" creationId="{B80409F8-BCF5-6EA1-93AF-F2DA6275AC24}"/>
          </ac:cxnSpMkLst>
        </pc:cxnChg>
      </pc:sldChg>
      <pc:sldChg chg="addSp delSp modSp add mod ord">
        <pc:chgData name="Francisco Valentin Ramirez Cuevas" userId="e79bf063-6348-4b44-8f45-581164b14c81" providerId="ADAL" clId="{A9A074C2-1301-4263-B129-5E3FCCD331F1}" dt="2022-08-11T01:29:37.581" v="577" actId="206"/>
        <pc:sldMkLst>
          <pc:docMk/>
          <pc:sldMk cId="1110468959" sldId="264"/>
        </pc:sldMkLst>
        <pc:spChg chg="add del">
          <ac:chgData name="Francisco Valentin Ramirez Cuevas" userId="e79bf063-6348-4b44-8f45-581164b14c81" providerId="ADAL" clId="{A9A074C2-1301-4263-B129-5E3FCCD331F1}" dt="2022-08-11T01:13:11.404" v="279" actId="478"/>
          <ac:spMkLst>
            <pc:docMk/>
            <pc:sldMk cId="1110468959" sldId="264"/>
            <ac:spMk id="2" creationId="{290B74A7-1778-B859-6E86-74ABFF08E00E}"/>
          </ac:spMkLst>
        </pc:spChg>
        <pc:spChg chg="add del">
          <ac:chgData name="Francisco Valentin Ramirez Cuevas" userId="e79bf063-6348-4b44-8f45-581164b14c81" providerId="ADAL" clId="{A9A074C2-1301-4263-B129-5E3FCCD331F1}" dt="2022-08-11T01:13:58.343" v="281" actId="478"/>
          <ac:spMkLst>
            <pc:docMk/>
            <pc:sldMk cId="1110468959" sldId="264"/>
            <ac:spMk id="3" creationId="{1DEBB2E4-33AF-6D8E-7544-9A712066D578}"/>
          </ac:spMkLst>
        </pc:spChg>
        <pc:spChg chg="add del">
          <ac:chgData name="Francisco Valentin Ramirez Cuevas" userId="e79bf063-6348-4b44-8f45-581164b14c81" providerId="ADAL" clId="{A9A074C2-1301-4263-B129-5E3FCCD331F1}" dt="2022-08-11T01:14:12.850" v="283" actId="478"/>
          <ac:spMkLst>
            <pc:docMk/>
            <pc:sldMk cId="1110468959" sldId="264"/>
            <ac:spMk id="5" creationId="{E752F32A-392B-1CEA-B0AB-7C0B62278E6C}"/>
          </ac:spMkLst>
        </pc:spChg>
        <pc:spChg chg="add mod">
          <ac:chgData name="Francisco Valentin Ramirez Cuevas" userId="e79bf063-6348-4b44-8f45-581164b14c81" providerId="ADAL" clId="{A9A074C2-1301-4263-B129-5E3FCCD331F1}" dt="2022-08-11T01:29:37.581" v="577" actId="206"/>
          <ac:spMkLst>
            <pc:docMk/>
            <pc:sldMk cId="1110468959" sldId="264"/>
            <ac:spMk id="6" creationId="{752AFCB1-8F6A-8668-2348-77E8B75DD367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7" creationId="{61A9FCC0-0DC2-8A2C-91E7-8D6DCC14FF72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8" creationId="{1E694F78-1653-7EF6-0A9E-5A85D9451BB0}"/>
          </ac:spMkLst>
        </pc:spChg>
        <pc:spChg chg="add mod">
          <ac:chgData name="Francisco Valentin Ramirez Cuevas" userId="e79bf063-6348-4b44-8f45-581164b14c81" providerId="ADAL" clId="{A9A074C2-1301-4263-B129-5E3FCCD331F1}" dt="2022-08-11T01:28:19.656" v="559" actId="1076"/>
          <ac:spMkLst>
            <pc:docMk/>
            <pc:sldMk cId="1110468959" sldId="264"/>
            <ac:spMk id="16" creationId="{AB309562-4A3F-B847-E888-D428C7382D0C}"/>
          </ac:spMkLst>
        </pc:spChg>
        <pc:spChg chg="add mod">
          <ac:chgData name="Francisco Valentin Ramirez Cuevas" userId="e79bf063-6348-4b44-8f45-581164b14c81" providerId="ADAL" clId="{A9A074C2-1301-4263-B129-5E3FCCD331F1}" dt="2022-08-11T01:23:29.537" v="467" actId="1036"/>
          <ac:spMkLst>
            <pc:docMk/>
            <pc:sldMk cId="1110468959" sldId="264"/>
            <ac:spMk id="17" creationId="{D26C654E-0631-FF1B-483D-4825C1C0E289}"/>
          </ac:spMkLst>
        </pc:spChg>
        <pc:spChg chg="add mod">
          <ac:chgData name="Francisco Valentin Ramirez Cuevas" userId="e79bf063-6348-4b44-8f45-581164b14c81" providerId="ADAL" clId="{A9A074C2-1301-4263-B129-5E3FCCD331F1}" dt="2022-08-11T01:23:43.959" v="477" actId="20577"/>
          <ac:spMkLst>
            <pc:docMk/>
            <pc:sldMk cId="1110468959" sldId="264"/>
            <ac:spMk id="18" creationId="{7762DB48-4080-FCEF-5227-44084D17E71F}"/>
          </ac:spMkLst>
        </pc:spChg>
        <pc:spChg chg="add mod">
          <ac:chgData name="Francisco Valentin Ramirez Cuevas" userId="e79bf063-6348-4b44-8f45-581164b14c81" providerId="ADAL" clId="{A9A074C2-1301-4263-B129-5E3FCCD331F1}" dt="2022-08-11T01:27:15.662" v="539" actId="20577"/>
          <ac:spMkLst>
            <pc:docMk/>
            <pc:sldMk cId="1110468959" sldId="264"/>
            <ac:spMk id="19" creationId="{A2FD6A29-55C1-5B46-2B37-E912C6128B19}"/>
          </ac:spMkLst>
        </pc:spChg>
        <pc:spChg chg="add del">
          <ac:chgData name="Francisco Valentin Ramirez Cuevas" userId="e79bf063-6348-4b44-8f45-581164b14c81" providerId="ADAL" clId="{A9A074C2-1301-4263-B129-5E3FCCD331F1}" dt="2022-08-11T01:27:22.152" v="541" actId="478"/>
          <ac:spMkLst>
            <pc:docMk/>
            <pc:sldMk cId="1110468959" sldId="264"/>
            <ac:spMk id="20" creationId="{7CFB8265-AFFC-9611-AF1A-C4AAE9624FB1}"/>
          </ac:spMkLst>
        </pc:spChg>
        <pc:picChg chg="del mod">
          <ac:chgData name="Francisco Valentin Ramirez Cuevas" userId="e79bf063-6348-4b44-8f45-581164b14c81" providerId="ADAL" clId="{A9A074C2-1301-4263-B129-5E3FCCD331F1}" dt="2022-08-11T01:12:40.454" v="274" actId="478"/>
          <ac:picMkLst>
            <pc:docMk/>
            <pc:sldMk cId="1110468959" sldId="264"/>
            <ac:picMk id="4" creationId="{E266E8CC-CDBF-90ED-63A0-399067DCDF72}"/>
          </ac:picMkLst>
        </pc:picChg>
        <pc:picChg chg="add del mod">
          <ac:chgData name="Francisco Valentin Ramirez Cuevas" userId="e79bf063-6348-4b44-8f45-581164b14c81" providerId="ADAL" clId="{A9A074C2-1301-4263-B129-5E3FCCD331F1}" dt="2022-08-11T01:19:29.429" v="377" actId="478"/>
          <ac:picMkLst>
            <pc:docMk/>
            <pc:sldMk cId="1110468959" sldId="264"/>
            <ac:picMk id="4102" creationId="{87A4954D-00DF-DB66-A1C1-CCFE6F788A03}"/>
          </ac:picMkLst>
        </pc:pic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0" creationId="{4AF6BCEE-DC1D-C2E3-45D4-2D0E471038FA}"/>
          </ac:cxnSpMkLst>
        </pc:cxn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3" creationId="{4E970AE5-F8CD-2599-70F0-91F8FD16A4C8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16.699" v="558" actId="14100"/>
          <ac:cxnSpMkLst>
            <pc:docMk/>
            <pc:sldMk cId="1110468959" sldId="264"/>
            <ac:cxnSpMk id="22" creationId="{745CAF1B-6218-BE6E-1B31-1E6863722D86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42.620" v="566" actId="14100"/>
          <ac:cxnSpMkLst>
            <pc:docMk/>
            <pc:sldMk cId="1110468959" sldId="264"/>
            <ac:cxnSpMk id="27" creationId="{EC1757B0-ADD2-D039-DA78-7444918ACB18}"/>
          </ac:cxnSpMkLst>
        </pc:cxnChg>
      </pc:sldChg>
      <pc:sldChg chg="addSp delSp modSp add mod">
        <pc:chgData name="Francisco Valentin Ramirez Cuevas" userId="e79bf063-6348-4b44-8f45-581164b14c81" providerId="ADAL" clId="{A9A074C2-1301-4263-B129-5E3FCCD331F1}" dt="2022-08-11T02:41:25.936" v="588" actId="14100"/>
        <pc:sldMkLst>
          <pc:docMk/>
          <pc:sldMk cId="913934561" sldId="265"/>
        </pc:sldMkLst>
        <pc:grpChg chg="del">
          <ac:chgData name="Francisco Valentin Ramirez Cuevas" userId="e79bf063-6348-4b44-8f45-581164b14c81" providerId="ADAL" clId="{A9A074C2-1301-4263-B129-5E3FCCD331F1}" dt="2022-08-11T02:41:14.086" v="582" actId="478"/>
          <ac:grpSpMkLst>
            <pc:docMk/>
            <pc:sldMk cId="913934561" sldId="265"/>
            <ac:grpSpMk id="5" creationId="{6750C9F9-ABB3-0840-51AC-B05E75B59428}"/>
          </ac:grpSpMkLst>
        </pc:grpChg>
        <pc:picChg chg="add del mod">
          <ac:chgData name="Francisco Valentin Ramirez Cuevas" userId="e79bf063-6348-4b44-8f45-581164b14c81" providerId="ADAL" clId="{A9A074C2-1301-4263-B129-5E3FCCD331F1}" dt="2022-08-11T02:41:19.485" v="584" actId="21"/>
          <ac:picMkLst>
            <pc:docMk/>
            <pc:sldMk cId="913934561" sldId="265"/>
            <ac:picMk id="4" creationId="{B179D6A8-FD3E-A45B-81DB-229ACCC0C69B}"/>
          </ac:picMkLst>
        </pc:picChg>
        <pc:picChg chg="add mod">
          <ac:chgData name="Francisco Valentin Ramirez Cuevas" userId="e79bf063-6348-4b44-8f45-581164b14c81" providerId="ADAL" clId="{A9A074C2-1301-4263-B129-5E3FCCD331F1}" dt="2022-08-11T02:41:25.936" v="588" actId="14100"/>
          <ac:picMkLst>
            <pc:docMk/>
            <pc:sldMk cId="913934561" sldId="265"/>
            <ac:picMk id="6" creationId="{1E63928C-0835-1DEA-28E9-19F92FAD9FF6}"/>
          </ac:picMkLst>
        </pc:picChg>
        <pc:picChg chg="del">
          <ac:chgData name="Francisco Valentin Ramirez Cuevas" userId="e79bf063-6348-4b44-8f45-581164b14c81" providerId="ADAL" clId="{A9A074C2-1301-4263-B129-5E3FCCD331F1}" dt="2022-08-11T02:41:13.013" v="581" actId="21"/>
          <ac:picMkLst>
            <pc:docMk/>
            <pc:sldMk cId="913934561" sldId="265"/>
            <ac:picMk id="9" creationId="{C122B3C6-D767-4E25-3F6F-60A88B9CF2C2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12:55:45.446" v="1012" actId="14100"/>
        <pc:sldMkLst>
          <pc:docMk/>
          <pc:sldMk cId="2080762331" sldId="266"/>
        </pc:sldMkLst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3" creationId="{5175311B-A482-09B4-9A30-E995B73D8104}"/>
          </ac:spMkLst>
        </pc:spChg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4" creationId="{2E5FB859-6214-9E55-86B2-33E6C692BCD8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6" creationId="{8FFB28E5-5732-B6E4-884E-C747123685DF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7" creationId="{C0D1CD1A-5776-04E0-9F87-05CA8A056637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9" creationId="{A29C2663-9213-F929-F9F3-4E333905578A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10" creationId="{1C1F0039-D250-21F6-D7B4-3D2054EAD1CC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2" creationId="{FDF4DA33-4A0F-05DA-2E52-F2EC7DCBED02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3" creationId="{A6B22451-A19D-720D-7A70-DB66EEAE3F59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5" creationId="{FCCC8F77-A716-DE00-6F40-D898007EC24D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6" creationId="{9397BDC9-13F1-13E6-5720-64F35F3846BD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18" creationId="{237AE4AF-7068-AECF-32E2-04B4756C4206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45.446" v="1012" actId="14100"/>
          <ac:spMkLst>
            <pc:docMk/>
            <pc:sldMk cId="2080762331" sldId="266"/>
            <ac:spMk id="19" creationId="{D8D7127B-DD7C-427B-74F2-9185876A8334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20" creationId="{ED922F84-9157-34E8-582E-1DC0B13EA804}"/>
          </ac:spMkLst>
        </pc:spChg>
        <pc:spChg chg="mod">
          <ac:chgData name="Francisco Valentin Ramirez Cuevas" userId="e79bf063-6348-4b44-8f45-581164b14c81" providerId="ADAL" clId="{A9A074C2-1301-4263-B129-5E3FCCD331F1}" dt="2022-08-11T12:55:41.876" v="1011" actId="113"/>
          <ac:spMkLst>
            <pc:docMk/>
            <pc:sldMk cId="2080762331" sldId="266"/>
            <ac:spMk id="21" creationId="{47BF6721-03F3-576D-2D59-ED4AC497CE4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4" creationId="{F0B3FF59-21B8-C599-2F2D-21A923DF1E6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5" creationId="{B6CEB3D3-CBD5-2AFE-FC9F-8837A43CEEF3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7" creationId="{9885971F-F5AA-4B33-CB9B-B0121093B5FB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8" creationId="{742B0483-4E33-1B83-B806-D5BA28868FA8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0" creationId="{5F5A0313-8E6A-534C-DAFD-0E03FF982D3C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1" creationId="{BED841A5-133C-C81A-CA84-1949967CFC97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3" creationId="{9AFE9DA9-2090-D30C-67D7-4B70C4E8C26F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4" creationId="{4D50116F-3AAC-F97C-1655-97F235A08032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7" creationId="{DF17C31F-D78F-D440-181C-A63D6901E49A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40" creationId="{C32BC577-954D-C725-5A3A-FE4A85CE154E}"/>
          </ac:spMkLst>
        </pc:spChg>
        <pc:spChg chg="add mod">
          <ac:chgData name="Francisco Valentin Ramirez Cuevas" userId="e79bf063-6348-4b44-8f45-581164b14c81" providerId="ADAL" clId="{A9A074C2-1301-4263-B129-5E3FCCD331F1}" dt="2022-08-11T12:39:48.800" v="769" actId="1076"/>
          <ac:spMkLst>
            <pc:docMk/>
            <pc:sldMk cId="2080762331" sldId="266"/>
            <ac:spMk id="42" creationId="{75E6658D-D25B-A176-E7E0-02EE03432ADC}"/>
          </ac:spMkLst>
        </pc:spChg>
        <pc:spChg chg="add mod">
          <ac:chgData name="Francisco Valentin Ramirez Cuevas" userId="e79bf063-6348-4b44-8f45-581164b14c81" providerId="ADAL" clId="{A9A074C2-1301-4263-B129-5E3FCCD331F1}" dt="2022-08-11T12:39:51.521" v="771" actId="1076"/>
          <ac:spMkLst>
            <pc:docMk/>
            <pc:sldMk cId="2080762331" sldId="266"/>
            <ac:spMk id="43" creationId="{6FBD40DF-C0BA-010C-2B50-C4A8F9E22483}"/>
          </ac:spMkLst>
        </pc:spChg>
        <pc:spChg chg="add mod">
          <ac:chgData name="Francisco Valentin Ramirez Cuevas" userId="e79bf063-6348-4b44-8f45-581164b14c81" providerId="ADAL" clId="{A9A074C2-1301-4263-B129-5E3FCCD331F1}" dt="2022-08-11T12:41:05.056" v="800" actId="1076"/>
          <ac:spMkLst>
            <pc:docMk/>
            <pc:sldMk cId="2080762331" sldId="266"/>
            <ac:spMk id="44" creationId="{6E307C29-C5CA-91E1-BDFC-AE1A2459E61C}"/>
          </ac:spMkLst>
        </pc:spChg>
        <pc:spChg chg="add mod">
          <ac:chgData name="Francisco Valentin Ramirez Cuevas" userId="e79bf063-6348-4b44-8f45-581164b14c81" providerId="ADAL" clId="{A9A074C2-1301-4263-B129-5E3FCCD331F1}" dt="2022-08-11T12:40:58.939" v="797" actId="1076"/>
          <ac:spMkLst>
            <pc:docMk/>
            <pc:sldMk cId="2080762331" sldId="266"/>
            <ac:spMk id="45" creationId="{73837195-41CE-0FD5-967D-AD359C056C2A}"/>
          </ac:spMkLst>
        </pc:spChg>
        <pc:spChg chg="add mod">
          <ac:chgData name="Francisco Valentin Ramirez Cuevas" userId="e79bf063-6348-4b44-8f45-581164b14c81" providerId="ADAL" clId="{A9A074C2-1301-4263-B129-5E3FCCD331F1}" dt="2022-08-11T12:40:07.284" v="778" actId="1076"/>
          <ac:spMkLst>
            <pc:docMk/>
            <pc:sldMk cId="2080762331" sldId="266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A9A074C2-1301-4263-B129-5E3FCCD331F1}" dt="2022-08-11T12:39:18.436" v="763" actId="478"/>
          <ac:spMkLst>
            <pc:docMk/>
            <pc:sldMk cId="2080762331" sldId="266"/>
            <ac:spMk id="47" creationId="{2AE851B4-BCB1-66DB-FDAF-B42B9867B554}"/>
          </ac:spMkLst>
        </pc:spChg>
        <pc:spChg chg="del">
          <ac:chgData name="Francisco Valentin Ramirez Cuevas" userId="e79bf063-6348-4b44-8f45-581164b14c81" providerId="ADAL" clId="{A9A074C2-1301-4263-B129-5E3FCCD331F1}" dt="2022-08-11T12:39:17.033" v="762" actId="478"/>
          <ac:spMkLst>
            <pc:docMk/>
            <pc:sldMk cId="2080762331" sldId="266"/>
            <ac:spMk id="48" creationId="{156BB8FD-FF66-48B3-E3DF-8384876D059A}"/>
          </ac:spMkLst>
        </pc:spChg>
        <pc:spChg chg="del">
          <ac:chgData name="Francisco Valentin Ramirez Cuevas" userId="e79bf063-6348-4b44-8f45-581164b14c81" providerId="ADAL" clId="{A9A074C2-1301-4263-B129-5E3FCCD331F1}" dt="2022-08-11T12:39:15.761" v="761" actId="478"/>
          <ac:spMkLst>
            <pc:docMk/>
            <pc:sldMk cId="2080762331" sldId="266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40:12.214" v="781" actId="1076"/>
          <ac:spMkLst>
            <pc:docMk/>
            <pc:sldMk cId="2080762331" sldId="266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A9A074C2-1301-4263-B129-5E3FCCD331F1}" dt="2022-08-11T12:39:14.998" v="760" actId="478"/>
          <ac:spMkLst>
            <pc:docMk/>
            <pc:sldMk cId="2080762331" sldId="266"/>
            <ac:spMk id="51" creationId="{A69050CC-7C67-827C-12D7-A872FFC9022E}"/>
          </ac:spMkLst>
        </pc:spChg>
        <pc:spChg chg="mod ord">
          <ac:chgData name="Francisco Valentin Ramirez Cuevas" userId="e79bf063-6348-4b44-8f45-581164b14c81" providerId="ADAL" clId="{A9A074C2-1301-4263-B129-5E3FCCD331F1}" dt="2022-08-11T12:40:01.239" v="774" actId="1076"/>
          <ac:spMkLst>
            <pc:docMk/>
            <pc:sldMk cId="2080762331" sldId="266"/>
            <ac:spMk id="54" creationId="{10929213-83E7-272F-A36F-8F5F47FFCBFA}"/>
          </ac:spMkLst>
        </pc:spChg>
        <pc:spChg chg="add mod">
          <ac:chgData name="Francisco Valentin Ramirez Cuevas" userId="e79bf063-6348-4b44-8f45-581164b14c81" providerId="ADAL" clId="{A9A074C2-1301-4263-B129-5E3FCCD331F1}" dt="2022-08-11T12:40:15.176" v="783" actId="1076"/>
          <ac:spMkLst>
            <pc:docMk/>
            <pc:sldMk cId="2080762331" sldId="266"/>
            <ac:spMk id="59" creationId="{BAADBE95-1DFF-AD25-2078-3A999146585F}"/>
          </ac:spMkLst>
        </pc:spChg>
        <pc:spChg chg="add mod">
          <ac:chgData name="Francisco Valentin Ramirez Cuevas" userId="e79bf063-6348-4b44-8f45-581164b14c81" providerId="ADAL" clId="{A9A074C2-1301-4263-B129-5E3FCCD331F1}" dt="2022-08-11T12:40:17.955" v="785" actId="1076"/>
          <ac:spMkLst>
            <pc:docMk/>
            <pc:sldMk cId="2080762331" sldId="266"/>
            <ac:spMk id="60" creationId="{F8F96016-4E37-5CC4-954D-639C92BA608B}"/>
          </ac:spMkLst>
        </pc:spChg>
        <pc:spChg chg="add mod">
          <ac:chgData name="Francisco Valentin Ramirez Cuevas" userId="e79bf063-6348-4b44-8f45-581164b14c81" providerId="ADAL" clId="{A9A074C2-1301-4263-B129-5E3FCCD331F1}" dt="2022-08-11T12:40:24.299" v="787" actId="1076"/>
          <ac:spMkLst>
            <pc:docMk/>
            <pc:sldMk cId="2080762331" sldId="266"/>
            <ac:spMk id="61" creationId="{83A673E0-6A6C-1021-3AE1-78D1A6993F73}"/>
          </ac:spMkLst>
        </pc:spChg>
        <pc:spChg chg="add mod">
          <ac:chgData name="Francisco Valentin Ramirez Cuevas" userId="e79bf063-6348-4b44-8f45-581164b14c81" providerId="ADAL" clId="{A9A074C2-1301-4263-B129-5E3FCCD331F1}" dt="2022-08-11T12:40:27.001" v="789" actId="1076"/>
          <ac:spMkLst>
            <pc:docMk/>
            <pc:sldMk cId="2080762331" sldId="266"/>
            <ac:spMk id="62" creationId="{079AD229-0119-0950-408C-24D9AA9D2D08}"/>
          </ac:spMkLst>
        </pc:spChg>
        <pc:spChg chg="add mod">
          <ac:chgData name="Francisco Valentin Ramirez Cuevas" userId="e79bf063-6348-4b44-8f45-581164b14c81" providerId="ADAL" clId="{A9A074C2-1301-4263-B129-5E3FCCD331F1}" dt="2022-08-11T12:40:29.747" v="791" actId="1076"/>
          <ac:spMkLst>
            <pc:docMk/>
            <pc:sldMk cId="2080762331" sldId="266"/>
            <ac:spMk id="63" creationId="{590E3014-DD0D-C518-4593-892B855EC411}"/>
          </ac:spMkLst>
        </pc:spChg>
        <pc:spChg chg="add mod">
          <ac:chgData name="Francisco Valentin Ramirez Cuevas" userId="e79bf063-6348-4b44-8f45-581164b14c81" providerId="ADAL" clId="{A9A074C2-1301-4263-B129-5E3FCCD331F1}" dt="2022-08-11T12:43:44.439" v="850" actId="1076"/>
          <ac:spMkLst>
            <pc:docMk/>
            <pc:sldMk cId="2080762331" sldId="266"/>
            <ac:spMk id="2048" creationId="{570B9AC2-E6B6-2C2C-5F94-D46F6246BE98}"/>
          </ac:spMkLst>
        </pc:spChg>
        <pc:spChg chg="add mod">
          <ac:chgData name="Francisco Valentin Ramirez Cuevas" userId="e79bf063-6348-4b44-8f45-581164b14c81" providerId="ADAL" clId="{A9A074C2-1301-4263-B129-5E3FCCD331F1}" dt="2022-08-11T12:43:47.100" v="851" actId="1076"/>
          <ac:spMkLst>
            <pc:docMk/>
            <pc:sldMk cId="2080762331" sldId="266"/>
            <ac:spMk id="2063" creationId="{CB1E5537-9A30-8D6A-EEAE-B8D8209356EA}"/>
          </ac:spMkLst>
        </pc:spChg>
        <pc:spChg chg="add mod">
          <ac:chgData name="Francisco Valentin Ramirez Cuevas" userId="e79bf063-6348-4b44-8f45-581164b14c81" providerId="ADAL" clId="{A9A074C2-1301-4263-B129-5E3FCCD331F1}" dt="2022-08-11T12:48:09.562" v="908" actId="1035"/>
          <ac:spMkLst>
            <pc:docMk/>
            <pc:sldMk cId="2080762331" sldId="266"/>
            <ac:spMk id="2070" creationId="{DF22AA15-4C1D-1744-1380-7244EE949C17}"/>
          </ac:spMkLst>
        </pc:spChg>
        <pc:spChg chg="add mod">
          <ac:chgData name="Francisco Valentin Ramirez Cuevas" userId="e79bf063-6348-4b44-8f45-581164b14c81" providerId="ADAL" clId="{A9A074C2-1301-4263-B129-5E3FCCD331F1}" dt="2022-08-11T12:45:34.360" v="881" actId="1076"/>
          <ac:spMkLst>
            <pc:docMk/>
            <pc:sldMk cId="2080762331" sldId="266"/>
            <ac:spMk id="2085" creationId="{0188D997-0FBF-C150-DDB3-5695AC3A43C2}"/>
          </ac:spMkLst>
        </pc:spChg>
        <pc:spChg chg="add mod">
          <ac:chgData name="Francisco Valentin Ramirez Cuevas" userId="e79bf063-6348-4b44-8f45-581164b14c81" providerId="ADAL" clId="{A9A074C2-1301-4263-B129-5E3FCCD331F1}" dt="2022-08-11T12:48:58.402" v="919" actId="1076"/>
          <ac:spMkLst>
            <pc:docMk/>
            <pc:sldMk cId="2080762331" sldId="266"/>
            <ac:spMk id="2096" creationId="{BDE4E4D0-7E39-852E-52F8-022831B8DEFF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32.134" v="944" actId="478"/>
          <ac:spMkLst>
            <pc:docMk/>
            <pc:sldMk cId="2080762331" sldId="266"/>
            <ac:spMk id="2097" creationId="{B3B05277-1EF6-352B-D2DA-8725026FBFA2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743" v="941"/>
          <ac:spMkLst>
            <pc:docMk/>
            <pc:sldMk cId="2080762331" sldId="266"/>
            <ac:spMk id="2098" creationId="{98F4DDE2-0B0A-BA1F-7FA9-B9D661A17F84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057" v="939"/>
          <ac:spMkLst>
            <pc:docMk/>
            <pc:sldMk cId="2080762331" sldId="266"/>
            <ac:spMk id="2099" creationId="{EA25CF18-211C-4723-AA95-1A5E8F48E6D3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39.093" v="1010"/>
          <ac:spMkLst>
            <pc:docMk/>
            <pc:sldMk cId="2080762331" sldId="266"/>
            <ac:spMk id="2121" creationId="{527BDB2A-0B67-0CA2-7FD2-3CB5C3FB1EA7}"/>
          </ac:spMkLst>
        </pc:s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" creationId="{6636B92E-53E7-F666-6AC1-D90BCD29B9F6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" creationId="{FA09FC00-6505-31AE-5D7B-A24B1CECFC4C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8" creationId="{543ABD2C-9F11-A701-ACE6-F1C5C139C4D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1" creationId="{78B9D80C-B7FB-8E30-BA34-1F35BE7843D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4" creationId="{909794A0-112F-B5E9-65EE-553B1B22EBB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7" creationId="{A7370508-554D-A060-8F8D-FB552D0DD28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3" creationId="{A708ABD4-F54A-E45B-01BF-46BD65EE467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8:49.038" v="757" actId="478"/>
          <ac:grpSpMkLst>
            <pc:docMk/>
            <pc:sldMk cId="2080762331" sldId="266"/>
            <ac:grpSpMk id="26" creationId="{61CCEA37-F7E6-B7EB-36F6-CCEADC679F1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9" creationId="{2C0BA552-4031-A55B-1E96-E45A34857879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2" creationId="{8F193AE0-DADA-BE4E-5F0C-7481AABD88A3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6" creationId="{2D91AEEE-3AEF-FB54-8970-53C1EF6650E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41" creationId="{B3EB890F-B61A-6ECA-9916-688BEF191B40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5" creationId="{49D4AE6A-6DEB-99D4-1F4F-5E2E5DFE2734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6" creationId="{812644B6-C6EA-4F5D-5CF6-3418DD5D001D}"/>
          </ac:grpSpMkLst>
        </pc:grpChg>
        <pc:picChg chg="del">
          <ac:chgData name="Francisco Valentin Ramirez Cuevas" userId="e79bf063-6348-4b44-8f45-581164b14c81" providerId="ADAL" clId="{A9A074C2-1301-4263-B129-5E3FCCD331F1}" dt="2022-08-11T12:36:41.776" v="732" actId="478"/>
          <ac:picMkLst>
            <pc:docMk/>
            <pc:sldMk cId="2080762331" sldId="266"/>
            <ac:picMk id="2050" creationId="{B8A1247A-9434-DA65-D76B-011803056BA5}"/>
          </ac:picMkLst>
        </pc:picChg>
        <pc:cxnChg chg="mod ord">
          <ac:chgData name="Francisco Valentin Ramirez Cuevas" userId="e79bf063-6348-4b44-8f45-581164b14c81" providerId="ADAL" clId="{A9A074C2-1301-4263-B129-5E3FCCD331F1}" dt="2022-08-11T12:55:34.639" v="1006" actId="1076"/>
          <ac:cxnSpMkLst>
            <pc:docMk/>
            <pc:sldMk cId="2080762331" sldId="266"/>
            <ac:cxnSpMk id="22" creationId="{B7CF4CD6-B935-1D08-5DC7-1AB74417208C}"/>
          </ac:cxnSpMkLst>
        </pc:cxnChg>
        <pc:cxnChg chg="mod ord">
          <ac:chgData name="Francisco Valentin Ramirez Cuevas" userId="e79bf063-6348-4b44-8f45-581164b14c81" providerId="ADAL" clId="{A9A074C2-1301-4263-B129-5E3FCCD331F1}" dt="2022-08-11T12:55:45.446" v="1012" actId="14100"/>
          <ac:cxnSpMkLst>
            <pc:docMk/>
            <pc:sldMk cId="2080762331" sldId="266"/>
            <ac:cxnSpMk id="35" creationId="{030C76F0-5A9D-A4B2-18C1-F38D0AB668D8}"/>
          </ac:cxnSpMkLst>
        </pc:cxnChg>
        <pc:cxnChg chg="del mod">
          <ac:chgData name="Francisco Valentin Ramirez Cuevas" userId="e79bf063-6348-4b44-8f45-581164b14c81" providerId="ADAL" clId="{A9A074C2-1301-4263-B129-5E3FCCD331F1}" dt="2022-08-11T12:52:59.375" v="975" actId="478"/>
          <ac:cxnSpMkLst>
            <pc:docMk/>
            <pc:sldMk cId="2080762331" sldId="266"/>
            <ac:cxnSpMk id="38" creationId="{B1FCC654-C27E-B33B-E661-F7EC87A1D346}"/>
          </ac:cxnSpMkLst>
        </pc:cxnChg>
        <pc:cxnChg chg="mod">
          <ac:chgData name="Francisco Valentin Ramirez Cuevas" userId="e79bf063-6348-4b44-8f45-581164b14c81" providerId="ADAL" clId="{A9A074C2-1301-4263-B129-5E3FCCD331F1}" dt="2022-08-11T12:53:46.568" v="988" actId="14100"/>
          <ac:cxnSpMkLst>
            <pc:docMk/>
            <pc:sldMk cId="2080762331" sldId="266"/>
            <ac:cxnSpMk id="39" creationId="{B80409F8-BCF5-6EA1-93AF-F2DA6275AC24}"/>
          </ac:cxnSpMkLst>
        </pc:cxnChg>
        <pc:cxnChg chg="add del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49" creationId="{55A1CD6A-BDAE-322F-6954-EA058A56D8D2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53" creationId="{9B085EBA-BFCD-DC62-589D-1A98509902F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1" creationId="{21403F1D-FA3C-F371-AE94-A85636C4050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8" creationId="{A62B167D-58C1-299E-A59E-5F9655D73A7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1" creationId="{9DCB6E36-7982-E787-AAA6-D8607CC67ED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8" creationId="{6D97ED20-37AA-BE25-3B25-A2C40527A937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80" creationId="{664212C6-22B6-F52F-6AFF-D7833373302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91" creationId="{C2CF11F1-D1B6-BE1E-3E73-E3B1BFC91B6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4" creationId="{3F34B700-4A46-830D-5141-CFD9CC8CC5CC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5" creationId="{CCC925A6-609E-A317-201E-77F1855F9A1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6" creationId="{3E5A5333-A1A9-F6A1-A23D-106B749EA770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7" creationId="{3D440B2F-63A6-AE27-2B67-59FE2D10316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8" creationId="{2305D7DB-CC7D-8EFF-25F5-9AD0A63D0B41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9" creationId="{4FC5090B-BA62-8681-039F-CA5009D7A8C4}"/>
          </ac:cxnSpMkLst>
        </pc:cxnChg>
      </pc:sldChg>
    </pc:docChg>
  </pc:docChgLst>
  <pc:docChgLst>
    <pc:chgData name="Francisco Valentin Ramirez Cuevas" userId="e79bf063-6348-4b44-8f45-581164b14c81" providerId="ADAL" clId="{9434DC89-27F5-4EC3-9E0F-4D264FB463C1}"/>
    <pc:docChg chg="undo redo custSel addSld modSld sldOrd">
      <pc:chgData name="Francisco Valentin Ramirez Cuevas" userId="e79bf063-6348-4b44-8f45-581164b14c81" providerId="ADAL" clId="{9434DC89-27F5-4EC3-9E0F-4D264FB463C1}" dt="2022-09-01T05:27:17.729" v="2411" actId="113"/>
      <pc:docMkLst>
        <pc:docMk/>
      </pc:docMkLst>
      <pc:sldChg chg="addSp delSp mod">
        <pc:chgData name="Francisco Valentin Ramirez Cuevas" userId="e79bf063-6348-4b44-8f45-581164b14c81" providerId="ADAL" clId="{9434DC89-27F5-4EC3-9E0F-4D264FB463C1}" dt="2022-08-31T17:57:12.055" v="741" actId="478"/>
        <pc:sldMkLst>
          <pc:docMk/>
          <pc:sldMk cId="191739226" sldId="267"/>
        </pc:sldMkLst>
        <pc:cxnChg chg="add del">
          <ac:chgData name="Francisco Valentin Ramirez Cuevas" userId="e79bf063-6348-4b44-8f45-581164b14c81" providerId="ADAL" clId="{9434DC89-27F5-4EC3-9E0F-4D264FB463C1}" dt="2022-08-31T17:57:12.055" v="741" actId="478"/>
          <ac:cxnSpMkLst>
            <pc:docMk/>
            <pc:sldMk cId="191739226" sldId="267"/>
            <ac:cxnSpMk id="47" creationId="{19F55D9E-A273-433C-A82B-F76E0D8E4CC3}"/>
          </ac:cxnSpMkLst>
        </pc:cxnChg>
      </pc:sldChg>
      <pc:sldChg chg="delSp modSp mod">
        <pc:chgData name="Francisco Valentin Ramirez Cuevas" userId="e79bf063-6348-4b44-8f45-581164b14c81" providerId="ADAL" clId="{9434DC89-27F5-4EC3-9E0F-4D264FB463C1}" dt="2022-08-31T13:29:48.947" v="42" actId="165"/>
        <pc:sldMkLst>
          <pc:docMk/>
          <pc:sldMk cId="3562229567" sldId="286"/>
        </pc:sldMkLst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9434DC89-27F5-4EC3-9E0F-4D264FB463C1}" dt="2022-08-31T13:29:38.535" v="41" actId="1038"/>
          <ac:spMkLst>
            <pc:docMk/>
            <pc:sldMk cId="3562229567" sldId="286"/>
            <ac:spMk id="26" creationId="{4DB8F588-9140-1A89-E15F-D524439C8044}"/>
          </ac:spMkLst>
        </pc:spChg>
        <pc:grpChg chg="de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2" creationId="{5DA98238-B759-A8D3-02D9-764D1D09BDEA}"/>
          </ac:grpSpMkLst>
        </pc:grpChg>
        <pc:grpChg chg="mod topLv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4" creationId="{258B9488-7DB6-0FBC-B077-4228147BFB41}"/>
          </ac:grpSpMkLst>
        </pc:grpChg>
        <pc:cxnChg chg="mod topLvl">
          <ac:chgData name="Francisco Valentin Ramirez Cuevas" userId="e79bf063-6348-4b44-8f45-581164b14c81" providerId="ADAL" clId="{9434DC89-27F5-4EC3-9E0F-4D264FB463C1}" dt="2022-08-31T13:29:48.947" v="42" actId="165"/>
          <ac:cxnSpMkLst>
            <pc:docMk/>
            <pc:sldMk cId="3562229567" sldId="286"/>
            <ac:cxnSpMk id="6" creationId="{A235268C-1855-DF67-A7F6-84D8A726F575}"/>
          </ac:cxnSpMkLst>
        </pc:cxnChg>
      </pc:sldChg>
      <pc:sldChg chg="addSp modSp mod">
        <pc:chgData name="Francisco Valentin Ramirez Cuevas" userId="e79bf063-6348-4b44-8f45-581164b14c81" providerId="ADAL" clId="{9434DC89-27F5-4EC3-9E0F-4D264FB463C1}" dt="2022-09-01T01:57:57.516" v="1496" actId="1036"/>
        <pc:sldMkLst>
          <pc:docMk/>
          <pc:sldMk cId="2768883171" sldId="288"/>
        </pc:sldMkLst>
        <pc:picChg chg="add mod modCrop">
          <ac:chgData name="Francisco Valentin Ramirez Cuevas" userId="e79bf063-6348-4b44-8f45-581164b14c81" providerId="ADAL" clId="{9434DC89-27F5-4EC3-9E0F-4D264FB463C1}" dt="2022-09-01T01:57:57.516" v="1496" actId="1036"/>
          <ac:picMkLst>
            <pc:docMk/>
            <pc:sldMk cId="2768883171" sldId="288"/>
            <ac:picMk id="3" creationId="{4DC04C4D-A15E-F366-F790-005C06FE2F3D}"/>
          </ac:picMkLst>
        </pc:picChg>
      </pc:sldChg>
      <pc:sldChg chg="addSp delSp modSp add mod ord">
        <pc:chgData name="Francisco Valentin Ramirez Cuevas" userId="e79bf063-6348-4b44-8f45-581164b14c81" providerId="ADAL" clId="{9434DC89-27F5-4EC3-9E0F-4D264FB463C1}" dt="2022-08-31T16:21:36.883" v="199" actId="1076"/>
        <pc:sldMkLst>
          <pc:docMk/>
          <pc:sldMk cId="337671307" sldId="290"/>
        </pc:sldMkLst>
        <pc:spChg chg="add mod">
          <ac:chgData name="Francisco Valentin Ramirez Cuevas" userId="e79bf063-6348-4b44-8f45-581164b14c81" providerId="ADAL" clId="{9434DC89-27F5-4EC3-9E0F-4D264FB463C1}" dt="2022-08-31T14:53:48.451" v="189" actId="1035"/>
          <ac:spMkLst>
            <pc:docMk/>
            <pc:sldMk cId="337671307" sldId="290"/>
            <ac:spMk id="16" creationId="{BE435E71-09DB-1692-F872-592A09069B96}"/>
          </ac:spMkLst>
        </pc:spChg>
        <pc:grpChg chg="add mod">
          <ac:chgData name="Francisco Valentin Ramirez Cuevas" userId="e79bf063-6348-4b44-8f45-581164b14c81" providerId="ADAL" clId="{9434DC89-27F5-4EC3-9E0F-4D264FB463C1}" dt="2022-08-31T14:54:00.269" v="193" actId="1037"/>
          <ac:grpSpMkLst>
            <pc:docMk/>
            <pc:sldMk cId="337671307" sldId="290"/>
            <ac:grpSpMk id="14" creationId="{93C1123B-7A69-DD1D-F71A-14EAB2F0C033}"/>
          </ac:grpSpMkLst>
        </pc:grpChg>
        <pc:picChg chg="del">
          <ac:chgData name="Francisco Valentin Ramirez Cuevas" userId="e79bf063-6348-4b44-8f45-581164b14c81" providerId="ADAL" clId="{9434DC89-27F5-4EC3-9E0F-4D264FB463C1}" dt="2022-08-31T13:25:52.534" v="3" actId="478"/>
          <ac:picMkLst>
            <pc:docMk/>
            <pc:sldMk cId="337671307" sldId="290"/>
            <ac:picMk id="3" creationId="{FB5B2AAC-B9BF-534B-6912-24310482F330}"/>
          </ac:picMkLst>
        </pc:picChg>
        <pc:picChg chg="add del mod">
          <ac:chgData name="Francisco Valentin Ramirez Cuevas" userId="e79bf063-6348-4b44-8f45-581164b14c81" providerId="ADAL" clId="{9434DC89-27F5-4EC3-9E0F-4D264FB463C1}" dt="2022-08-31T13:27:21.962" v="7" actId="478"/>
          <ac:picMkLst>
            <pc:docMk/>
            <pc:sldMk cId="337671307" sldId="290"/>
            <ac:picMk id="4" creationId="{C4245B0F-F6A1-8563-003A-C80890E00D3D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4:53:22.281" v="171" actId="478"/>
          <ac:picMkLst>
            <pc:docMk/>
            <pc:sldMk cId="337671307" sldId="290"/>
            <ac:picMk id="6" creationId="{F9425D76-EB8F-F0DA-1F60-5621A8DA8486}"/>
          </ac:picMkLst>
        </pc:picChg>
        <pc:picChg chg="add del mod ord modCrop">
          <ac:chgData name="Francisco Valentin Ramirez Cuevas" userId="e79bf063-6348-4b44-8f45-581164b14c81" providerId="ADAL" clId="{9434DC89-27F5-4EC3-9E0F-4D264FB463C1}" dt="2022-08-31T14:51:52.596" v="131" actId="478"/>
          <ac:picMkLst>
            <pc:docMk/>
            <pc:sldMk cId="337671307" sldId="290"/>
            <ac:picMk id="18" creationId="{D1415A1A-7BD7-473A-F41D-7A922AA5DCC6}"/>
          </ac:picMkLst>
        </pc:picChg>
        <pc:picChg chg="add mod ord modCrop">
          <ac:chgData name="Francisco Valentin Ramirez Cuevas" userId="e79bf063-6348-4b44-8f45-581164b14c81" providerId="ADAL" clId="{9434DC89-27F5-4EC3-9E0F-4D264FB463C1}" dt="2022-08-31T16:21:36.883" v="199" actId="1076"/>
          <ac:picMkLst>
            <pc:docMk/>
            <pc:sldMk cId="337671307" sldId="290"/>
            <ac:picMk id="20" creationId="{09535862-0BE3-9EEF-1C56-FEC39F716566}"/>
          </ac:picMkLst>
        </pc:pic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7" creationId="{4C086C03-C4C2-3C3D-F193-7EE8BD5613A5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8" creationId="{2F40CBD0-4530-3CFF-A838-6F645AAA3EFF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9" creationId="{8FE7B676-B906-3C53-21E3-C25CB694C3B2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10" creationId="{5C7AA60E-8045-D045-F687-10C821BB723F}"/>
          </ac:cxnSpMkLst>
        </pc:cxnChg>
        <pc:cxnChg chg="add mod">
          <ac:chgData name="Francisco Valentin Ramirez Cuevas" userId="e79bf063-6348-4b44-8f45-581164b14c81" providerId="ADAL" clId="{9434DC89-27F5-4EC3-9E0F-4D264FB463C1}" dt="2022-08-31T13:31:07.500" v="87" actId="692"/>
          <ac:cxnSpMkLst>
            <pc:docMk/>
            <pc:sldMk cId="337671307" sldId="290"/>
            <ac:cxnSpMk id="11" creationId="{138160FB-5283-45C9-8E85-F74BADC4C559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2" creationId="{017D7C6D-5A55-2F77-C9DE-551766652146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3" creationId="{3214598E-D57B-3C63-7012-B1D641F45C2B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6:42:02.315" v="367" actId="478"/>
        <pc:sldMkLst>
          <pc:docMk/>
          <pc:sldMk cId="973471073" sldId="291"/>
        </pc:sldMkLst>
        <pc:spChg chg="add mod">
          <ac:chgData name="Francisco Valentin Ramirez Cuevas" userId="e79bf063-6348-4b44-8f45-581164b14c81" providerId="ADAL" clId="{9434DC89-27F5-4EC3-9E0F-4D264FB463C1}" dt="2022-08-31T16:25:41.817" v="294" actId="1076"/>
          <ac:spMkLst>
            <pc:docMk/>
            <pc:sldMk cId="973471073" sldId="291"/>
            <ac:spMk id="5" creationId="{7B7442B8-0445-8C30-D617-F4230A8395FE}"/>
          </ac:spMkLst>
        </pc:spChg>
        <pc:spChg chg="add mod">
          <ac:chgData name="Francisco Valentin Ramirez Cuevas" userId="e79bf063-6348-4b44-8f45-581164b14c81" providerId="ADAL" clId="{9434DC89-27F5-4EC3-9E0F-4D264FB463C1}" dt="2022-08-31T16:34:37.021" v="365" actId="404"/>
          <ac:spMkLst>
            <pc:docMk/>
            <pc:sldMk cId="973471073" sldId="291"/>
            <ac:spMk id="29" creationId="{A6EC6A75-AE1E-85CC-2A3F-368635B694B6}"/>
          </ac:spMkLst>
        </pc:spChg>
        <pc:grpChg chg="add mod">
          <ac:chgData name="Francisco Valentin Ramirez Cuevas" userId="e79bf063-6348-4b44-8f45-581164b14c81" providerId="ADAL" clId="{9434DC89-27F5-4EC3-9E0F-4D264FB463C1}" dt="2022-08-31T16:26:00.348" v="300" actId="14100"/>
          <ac:grpSpMkLst>
            <pc:docMk/>
            <pc:sldMk cId="973471073" sldId="291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24:42.993" v="280" actId="478"/>
          <ac:picMkLst>
            <pc:docMk/>
            <pc:sldMk cId="973471073" sldId="291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10.925" v="345" actId="732"/>
          <ac:picMkLst>
            <pc:docMk/>
            <pc:sldMk cId="973471073" sldId="291"/>
            <ac:picMk id="4" creationId="{36130F67-F36D-7CB5-C2C5-DF6C3D9BB69B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39.649" v="354" actId="1076"/>
          <ac:picMkLst>
            <pc:docMk/>
            <pc:sldMk cId="973471073" sldId="291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49.700" v="340" actId="732"/>
          <ac:picMkLst>
            <pc:docMk/>
            <pc:sldMk cId="973471073" sldId="291"/>
            <ac:picMk id="19" creationId="{AAD331CC-CE74-2353-930A-7972F5B4C2D5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04.166" v="344" actId="732"/>
          <ac:picMkLst>
            <pc:docMk/>
            <pc:sldMk cId="973471073" sldId="291"/>
            <ac:picMk id="20" creationId="{D7E17315-0907-E1FA-3D87-348D0BEF3A8C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9:00.994" v="360" actId="1076"/>
          <ac:picMkLst>
            <pc:docMk/>
            <pc:sldMk cId="973471073" sldId="291"/>
            <ac:picMk id="23" creationId="{6D354AE3-09DD-7586-2A6E-1A2FDDA67111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39.116" v="336" actId="732"/>
          <ac:picMkLst>
            <pc:docMk/>
            <pc:sldMk cId="973471073" sldId="291"/>
            <ac:picMk id="24" creationId="{6E19FC21-FC03-F6DA-CA12-09AD38569D66}"/>
          </ac:picMkLst>
        </pc:pic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7" creationId="{EDBFE914-1F81-BD99-156A-ABD836809FE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8" creationId="{FD375F76-32BA-739B-A4B0-B7031B9B3A73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2:43.169" v="238" actId="478"/>
          <ac:cxnSpMkLst>
            <pc:docMk/>
            <pc:sldMk cId="973471073" sldId="291"/>
            <ac:cxnSpMk id="11" creationId="{E3EE6447-5C09-DC24-A1F3-9E9F1F5FC3B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13" creationId="{80282969-CF88-2AB3-6415-1B73638B4E69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5:09.585" v="293" actId="478"/>
          <ac:cxnSpMkLst>
            <pc:docMk/>
            <pc:sldMk cId="973471073" sldId="291"/>
            <ac:cxnSpMk id="21" creationId="{8C7A7834-2334-0A00-982F-8758029BA22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6" creationId="{F7571BF4-F67F-EFD1-61E0-490E9D7A8C81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7" creationId="{A82106E1-D373-A027-7441-B2477120784D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8" creationId="{085A64C1-62DB-4C03-2175-92D16B3B15C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7:24.461" v="335" actId="14100"/>
          <ac:cxnSpMkLst>
            <pc:docMk/>
            <pc:sldMk cId="973471073" sldId="291"/>
            <ac:cxnSpMk id="30" creationId="{174A20EA-75F7-6C74-0283-90B4654B799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43.036" v="355" actId="1076"/>
          <ac:cxnSpMkLst>
            <pc:docMk/>
            <pc:sldMk cId="973471073" sldId="291"/>
            <ac:cxnSpMk id="33" creationId="{5B4B77E0-BD17-7047-037B-D7AF20755B34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1.308" v="357" actId="1076"/>
          <ac:cxnSpMkLst>
            <pc:docMk/>
            <pc:sldMk cId="973471073" sldId="291"/>
            <ac:cxnSpMk id="37" creationId="{9108913C-FFEB-8E61-78D7-D130733F304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7.382" v="359" actId="1076"/>
          <ac:cxnSpMkLst>
            <pc:docMk/>
            <pc:sldMk cId="973471073" sldId="291"/>
            <ac:cxnSpMk id="38" creationId="{1A36B8F7-EC13-96A7-21AD-B06D54D3FDD2}"/>
          </ac:cxnSpMkLst>
        </pc:cxnChg>
        <pc:cxnChg chg="add del">
          <ac:chgData name="Francisco Valentin Ramirez Cuevas" userId="e79bf063-6348-4b44-8f45-581164b14c81" providerId="ADAL" clId="{9434DC89-27F5-4EC3-9E0F-4D264FB463C1}" dt="2022-08-31T16:42:02.315" v="367" actId="478"/>
          <ac:cxnSpMkLst>
            <pc:docMk/>
            <pc:sldMk cId="973471073" sldId="291"/>
            <ac:cxnSpMk id="40" creationId="{EAFB3DBA-BE5D-E24A-E94D-59192D1593EE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7:57:45.203" v="742" actId="22"/>
        <pc:sldMkLst>
          <pc:docMk/>
          <pc:sldMk cId="127349586" sldId="292"/>
        </pc:sldMkLst>
        <pc:spChg chg="del mod ord">
          <ac:chgData name="Francisco Valentin Ramirez Cuevas" userId="e79bf063-6348-4b44-8f45-581164b14c81" providerId="ADAL" clId="{9434DC89-27F5-4EC3-9E0F-4D264FB463C1}" dt="2022-08-31T16:54:54.004" v="646" actId="478"/>
          <ac:spMkLst>
            <pc:docMk/>
            <pc:sldMk cId="127349586" sldId="292"/>
            <ac:spMk id="5" creationId="{7B7442B8-0445-8C30-D617-F4230A8395FE}"/>
          </ac:spMkLst>
        </pc:spChg>
        <pc:spChg chg="add del mod">
          <ac:chgData name="Francisco Valentin Ramirez Cuevas" userId="e79bf063-6348-4b44-8f45-581164b14c81" providerId="ADAL" clId="{9434DC89-27F5-4EC3-9E0F-4D264FB463C1}" dt="2022-08-31T16:44:06.686" v="412" actId="478"/>
          <ac:spMkLst>
            <pc:docMk/>
            <pc:sldMk cId="127349586" sldId="292"/>
            <ac:spMk id="6" creationId="{8822C884-A59C-CFA7-DF79-26BDD4BD5A63}"/>
          </ac:spMkLst>
        </pc:spChg>
        <pc:spChg chg="del">
          <ac:chgData name="Francisco Valentin Ramirez Cuevas" userId="e79bf063-6348-4b44-8f45-581164b14c81" providerId="ADAL" clId="{9434DC89-27F5-4EC3-9E0F-4D264FB463C1}" dt="2022-08-31T16:54:29.839" v="632" actId="478"/>
          <ac:spMkLst>
            <pc:docMk/>
            <pc:sldMk cId="127349586" sldId="292"/>
            <ac:spMk id="29" creationId="{A6EC6A75-AE1E-85CC-2A3F-368635B694B6}"/>
          </ac:spMkLst>
        </pc:spChg>
        <pc:spChg chg="add del mod">
          <ac:chgData name="Francisco Valentin Ramirez Cuevas" userId="e79bf063-6348-4b44-8f45-581164b14c81" providerId="ADAL" clId="{9434DC89-27F5-4EC3-9E0F-4D264FB463C1}" dt="2022-08-31T16:45:21.145" v="439" actId="21"/>
          <ac:spMkLst>
            <pc:docMk/>
            <pc:sldMk cId="127349586" sldId="292"/>
            <ac:spMk id="34" creationId="{73E2279D-2861-5672-DD9A-E711E2E115F6}"/>
          </ac:spMkLst>
        </pc:spChg>
        <pc:spChg chg="add del mod">
          <ac:chgData name="Francisco Valentin Ramirez Cuevas" userId="e79bf063-6348-4b44-8f45-581164b14c81" providerId="ADAL" clId="{9434DC89-27F5-4EC3-9E0F-4D264FB463C1}" dt="2022-08-31T16:48:27.428" v="535" actId="478"/>
          <ac:spMkLst>
            <pc:docMk/>
            <pc:sldMk cId="127349586" sldId="292"/>
            <ac:spMk id="40" creationId="{4D8B1B95-8C3C-A279-8A6A-B79DD3C622AB}"/>
          </ac:spMkLst>
        </pc:spChg>
        <pc:spChg chg="add del mod">
          <ac:chgData name="Francisco Valentin Ramirez Cuevas" userId="e79bf063-6348-4b44-8f45-581164b14c81" providerId="ADAL" clId="{9434DC89-27F5-4EC3-9E0F-4D264FB463C1}" dt="2022-08-31T16:53:14.960" v="607" actId="478"/>
          <ac:spMkLst>
            <pc:docMk/>
            <pc:sldMk cId="127349586" sldId="292"/>
            <ac:spMk id="48" creationId="{7B02A133-0C06-1674-DF71-B1FE19FA6C24}"/>
          </ac:spMkLst>
        </pc:spChg>
        <pc:spChg chg="add mod">
          <ac:chgData name="Francisco Valentin Ramirez Cuevas" userId="e79bf063-6348-4b44-8f45-581164b14c81" providerId="ADAL" clId="{9434DC89-27F5-4EC3-9E0F-4D264FB463C1}" dt="2022-08-31T17:45:32.450" v="738" actId="1036"/>
          <ac:spMkLst>
            <pc:docMk/>
            <pc:sldMk cId="127349586" sldId="292"/>
            <ac:spMk id="73" creationId="{92A3804D-231F-B337-0276-25B3316818E7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5" creationId="{ACA51A3B-9CD1-1EE1-C77F-290F7E34F693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7" creationId="{20B1E36D-A0FE-7288-65CF-3458F1CE0A1F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9" creationId="{DEB20E2D-C898-8AD7-3B87-905B237AFCCB}"/>
          </ac:spMkLst>
        </pc:spChg>
        <pc:spChg chg="add">
          <ac:chgData name="Francisco Valentin Ramirez Cuevas" userId="e79bf063-6348-4b44-8f45-581164b14c81" providerId="ADAL" clId="{9434DC89-27F5-4EC3-9E0F-4D264FB463C1}" dt="2022-08-31T17:57:45.203" v="742" actId="22"/>
          <ac:spMkLst>
            <pc:docMk/>
            <pc:sldMk cId="127349586" sldId="292"/>
            <ac:spMk id="83" creationId="{14F1F096-A664-4365-AB0F-064DC6A29D9B}"/>
          </ac:spMkLst>
        </pc:spChg>
        <pc:grpChg chg="del">
          <ac:chgData name="Francisco Valentin Ramirez Cuevas" userId="e79bf063-6348-4b44-8f45-581164b14c81" providerId="ADAL" clId="{9434DC89-27F5-4EC3-9E0F-4D264FB463C1}" dt="2022-08-31T16:54:29.839" v="632" actId="478"/>
          <ac:grpSpMkLst>
            <pc:docMk/>
            <pc:sldMk cId="127349586" sldId="292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44:05.387" v="411" actId="478"/>
          <ac:picMkLst>
            <pc:docMk/>
            <pc:sldMk cId="127349586" sldId="292"/>
            <ac:picMk id="4" creationId="{36130F67-F36D-7CB5-C2C5-DF6C3D9BB69B}"/>
          </ac:picMkLst>
        </pc:picChg>
        <pc:picChg chg="del">
          <ac:chgData name="Francisco Valentin Ramirez Cuevas" userId="e79bf063-6348-4b44-8f45-581164b14c81" providerId="ADAL" clId="{9434DC89-27F5-4EC3-9E0F-4D264FB463C1}" dt="2022-08-31T16:43:08.384" v="389" actId="478"/>
          <ac:picMkLst>
            <pc:docMk/>
            <pc:sldMk cId="127349586" sldId="292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30.358" v="613" actId="1076"/>
          <ac:picMkLst>
            <pc:docMk/>
            <pc:sldMk cId="127349586" sldId="292"/>
            <ac:picMk id="18" creationId="{3314089A-AC5D-A149-3BDB-AF4E1151125C}"/>
          </ac:picMkLst>
        </pc:picChg>
        <pc:picChg chg="del mod">
          <ac:chgData name="Francisco Valentin Ramirez Cuevas" userId="e79bf063-6348-4b44-8f45-581164b14c81" providerId="ADAL" clId="{9434DC89-27F5-4EC3-9E0F-4D264FB463C1}" dt="2022-08-31T16:42:09.367" v="370" actId="478"/>
          <ac:picMkLst>
            <pc:docMk/>
            <pc:sldMk cId="127349586" sldId="292"/>
            <ac:picMk id="19" creationId="{AAD331CC-CE74-2353-930A-7972F5B4C2D5}"/>
          </ac:picMkLst>
        </pc:picChg>
        <pc:picChg chg="del">
          <ac:chgData name="Francisco Valentin Ramirez Cuevas" userId="e79bf063-6348-4b44-8f45-581164b14c81" providerId="ADAL" clId="{9434DC89-27F5-4EC3-9E0F-4D264FB463C1}" dt="2022-08-31T16:43:09.105" v="390" actId="478"/>
          <ac:picMkLst>
            <pc:docMk/>
            <pc:sldMk cId="127349586" sldId="292"/>
            <ac:picMk id="20" creationId="{D7E17315-0907-E1FA-3D87-348D0BEF3A8C}"/>
          </ac:picMkLst>
        </pc:picChg>
        <pc:picChg chg="del">
          <ac:chgData name="Francisco Valentin Ramirez Cuevas" userId="e79bf063-6348-4b44-8f45-581164b14c81" providerId="ADAL" clId="{9434DC89-27F5-4EC3-9E0F-4D264FB463C1}" dt="2022-08-31T16:43:09.661" v="391" actId="478"/>
          <ac:picMkLst>
            <pc:docMk/>
            <pc:sldMk cId="127349586" sldId="292"/>
            <ac:picMk id="23" creationId="{6D354AE3-09DD-7586-2A6E-1A2FDDA67111}"/>
          </ac:picMkLst>
        </pc:picChg>
        <pc:picChg chg="del">
          <ac:chgData name="Francisco Valentin Ramirez Cuevas" userId="e79bf063-6348-4b44-8f45-581164b14c81" providerId="ADAL" clId="{9434DC89-27F5-4EC3-9E0F-4D264FB463C1}" dt="2022-08-31T16:43:12.276" v="394" actId="478"/>
          <ac:picMkLst>
            <pc:docMk/>
            <pc:sldMk cId="127349586" sldId="292"/>
            <ac:picMk id="24" creationId="{6E19FC21-FC03-F6DA-CA12-09AD38569D66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6:03.786" v="459" actId="478"/>
          <ac:picMkLst>
            <pc:docMk/>
            <pc:sldMk cId="127349586" sldId="292"/>
            <ac:picMk id="31" creationId="{EC27407C-4077-7A91-30BC-6A8834AD32BA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8:21.814" v="532" actId="478"/>
          <ac:picMkLst>
            <pc:docMk/>
            <pc:sldMk cId="127349586" sldId="292"/>
            <ac:picMk id="36" creationId="{5762E74C-8FD4-4EA3-D4DF-E937FC46C61F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7:11.661" v="490" actId="478"/>
          <ac:picMkLst>
            <pc:docMk/>
            <pc:sldMk cId="127349586" sldId="292"/>
            <ac:picMk id="42" creationId="{8CFD3BAD-FAB0-2363-24E8-D312900F85CE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9:15.054" v="548" actId="478"/>
          <ac:picMkLst>
            <pc:docMk/>
            <pc:sldMk cId="127349586" sldId="292"/>
            <ac:picMk id="44" creationId="{51B9D0E9-6E20-FA0A-F6C0-0204D05E5FAA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2.290" v="547" actId="478"/>
          <ac:picMkLst>
            <pc:docMk/>
            <pc:sldMk cId="127349586" sldId="292"/>
            <ac:picMk id="46" creationId="{E034D588-94C4-2CC7-1FB3-6AA639DF8248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1.852" v="546" actId="478"/>
          <ac:picMkLst>
            <pc:docMk/>
            <pc:sldMk cId="127349586" sldId="292"/>
            <ac:picMk id="50" creationId="{409AF68C-4FD8-2F64-F15B-2B25989119A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7:32.259" v="708"/>
          <ac:picMkLst>
            <pc:docMk/>
            <pc:sldMk cId="127349586" sldId="292"/>
            <ac:picMk id="52" creationId="{ACF15510-97F2-2135-518F-03FF0BD0DAF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02.350" v="601"/>
          <ac:picMkLst>
            <pc:docMk/>
            <pc:sldMk cId="127349586" sldId="292"/>
            <ac:picMk id="54" creationId="{99C62F85-A15F-B30D-8A2C-F9BD630A61D0}"/>
          </ac:picMkLst>
        </pc:picChg>
        <pc:cxnChg chg="mod ord">
          <ac:chgData name="Francisco Valentin Ramirez Cuevas" userId="e79bf063-6348-4b44-8f45-581164b14c81" providerId="ADAL" clId="{9434DC89-27F5-4EC3-9E0F-4D264FB463C1}" dt="2022-08-31T16:53:51.715" v="619" actId="692"/>
          <ac:cxnSpMkLst>
            <pc:docMk/>
            <pc:sldMk cId="127349586" sldId="292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9434DC89-27F5-4EC3-9E0F-4D264FB463C1}" dt="2022-08-31T16:42:10.220" v="371" actId="478"/>
          <ac:cxnSpMkLst>
            <pc:docMk/>
            <pc:sldMk cId="127349586" sldId="292"/>
            <ac:cxnSpMk id="8" creationId="{FD375F76-32BA-739B-A4B0-B7031B9B3A73}"/>
          </ac:cxnSpMkLst>
        </pc:cxnChg>
        <pc:cxnChg chg="add mod">
          <ac:chgData name="Francisco Valentin Ramirez Cuevas" userId="e79bf063-6348-4b44-8f45-581164b14c81" providerId="ADAL" clId="{9434DC89-27F5-4EC3-9E0F-4D264FB463C1}" dt="2022-08-31T16:53:54.536" v="620" actId="1076"/>
          <ac:cxnSpMkLst>
            <pc:docMk/>
            <pc:sldMk cId="127349586" sldId="292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0.608" v="392" actId="478"/>
          <ac:cxnSpMkLst>
            <pc:docMk/>
            <pc:sldMk cId="127349586" sldId="292"/>
            <ac:cxnSpMk id="13" creationId="{80282969-CF88-2AB3-6415-1B73638B4E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1.590" v="393" actId="478"/>
          <ac:cxnSpMkLst>
            <pc:docMk/>
            <pc:sldMk cId="127349586" sldId="292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53:56.556" v="621" actId="1076"/>
          <ac:cxnSpMkLst>
            <pc:docMk/>
            <pc:sldMk cId="127349586" sldId="292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9434DC89-27F5-4EC3-9E0F-4D264FB463C1}" dt="2022-08-31T16:43:14.880" v="397" actId="478"/>
          <ac:cxnSpMkLst>
            <pc:docMk/>
            <pc:sldMk cId="127349586" sldId="292"/>
            <ac:cxnSpMk id="33" creationId="{5B4B77E0-BD17-7047-037B-D7AF20755B34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101" v="395" actId="478"/>
          <ac:cxnSpMkLst>
            <pc:docMk/>
            <pc:sldMk cId="127349586" sldId="292"/>
            <ac:cxnSpMk id="37" creationId="{9108913C-FFEB-8E61-78D7-D130733F3046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866" v="396" actId="478"/>
          <ac:cxnSpMkLst>
            <pc:docMk/>
            <pc:sldMk cId="127349586" sldId="292"/>
            <ac:cxnSpMk id="38" creationId="{1A36B8F7-EC13-96A7-21AD-B06D54D3FDD2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02.239" v="624" actId="692"/>
          <ac:cxnSpMkLst>
            <pc:docMk/>
            <pc:sldMk cId="127349586" sldId="292"/>
            <ac:cxnSpMk id="63" creationId="{79378210-FE1A-C421-B0C4-94F2F99ACE49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11.503" v="627" actId="692"/>
          <ac:cxnSpMkLst>
            <pc:docMk/>
            <pc:sldMk cId="127349586" sldId="292"/>
            <ac:cxnSpMk id="64" creationId="{B40978E5-1D62-19CC-A34A-34A6B17AB2C8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22.244" v="631" actId="692"/>
          <ac:cxnSpMkLst>
            <pc:docMk/>
            <pc:sldMk cId="127349586" sldId="292"/>
            <ac:cxnSpMk id="65" creationId="{301FA7F7-74C6-58FD-FD6D-CA525C050C07}"/>
          </ac:cxnSpMkLst>
        </pc:cxnChg>
        <pc:cxnChg chg="add mod">
          <ac:chgData name="Francisco Valentin Ramirez Cuevas" userId="e79bf063-6348-4b44-8f45-581164b14c81" providerId="ADAL" clId="{9434DC89-27F5-4EC3-9E0F-4D264FB463C1}" dt="2022-08-31T17:45:15.654" v="710" actId="14100"/>
          <ac:cxnSpMkLst>
            <pc:docMk/>
            <pc:sldMk cId="127349586" sldId="292"/>
            <ac:cxnSpMk id="68" creationId="{D9382070-6EFE-8800-7F68-8036B999CD76}"/>
          </ac:cxnSpMkLst>
        </pc:cxnChg>
      </pc:sldChg>
      <pc:sldChg chg="addSp delSp modSp add mod ord">
        <pc:chgData name="Francisco Valentin Ramirez Cuevas" userId="e79bf063-6348-4b44-8f45-581164b14c81" providerId="ADAL" clId="{9434DC89-27F5-4EC3-9E0F-4D264FB463C1}" dt="2022-08-31T18:34:17.349" v="1229" actId="1035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9434DC89-27F5-4EC3-9E0F-4D264FB463C1}" dt="2022-08-31T18:16:30.166" v="1027" actId="1076"/>
          <ac:spMkLst>
            <pc:docMk/>
            <pc:sldMk cId="1683980604" sldId="293"/>
            <ac:spMk id="2" creationId="{9D0CD94A-41CC-145A-C692-1CE7DD318E4F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" creationId="{95E7E386-6A52-45C6-1CED-97349844E4B7}"/>
          </ac:spMkLst>
        </pc:spChg>
        <pc:spChg chg="del mod">
          <ac:chgData name="Francisco Valentin Ramirez Cuevas" userId="e79bf063-6348-4b44-8f45-581164b14c81" providerId="ADAL" clId="{9434DC89-27F5-4EC3-9E0F-4D264FB463C1}" dt="2022-08-31T18:10:16.113" v="925" actId="478"/>
          <ac:spMkLst>
            <pc:docMk/>
            <pc:sldMk cId="1683980604" sldId="293"/>
            <ac:spMk id="9" creationId="{1DE7333C-8528-603E-2AF5-B81F1321EF30}"/>
          </ac:spMkLst>
        </pc:spChg>
        <pc:spChg chg="del mod">
          <ac:chgData name="Francisco Valentin Ramirez Cuevas" userId="e79bf063-6348-4b44-8f45-581164b14c81" providerId="ADAL" clId="{9434DC89-27F5-4EC3-9E0F-4D264FB463C1}" dt="2022-08-31T18:10:19.681" v="926" actId="478"/>
          <ac:spMkLst>
            <pc:docMk/>
            <pc:sldMk cId="1683980604" sldId="293"/>
            <ac:spMk id="10" creationId="{C65427BA-4ACA-2C96-966C-3C346F719737}"/>
          </ac:spMkLst>
        </pc:spChg>
        <pc:spChg chg="del mod">
          <ac:chgData name="Francisco Valentin Ramirez Cuevas" userId="e79bf063-6348-4b44-8f45-581164b14c81" providerId="ADAL" clId="{9434DC89-27F5-4EC3-9E0F-4D264FB463C1}" dt="2022-08-31T18:10:08.368" v="920" actId="478"/>
          <ac:spMkLst>
            <pc:docMk/>
            <pc:sldMk cId="1683980604" sldId="293"/>
            <ac:spMk id="12" creationId="{1DAA38F8-0DF7-D62D-555E-F236048A541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13" creationId="{E03D2988-7E01-E05D-F864-7A669856B1B0}"/>
          </ac:spMkLst>
        </pc:spChg>
        <pc:spChg chg="del mod">
          <ac:chgData name="Francisco Valentin Ramirez Cuevas" userId="e79bf063-6348-4b44-8f45-581164b14c81" providerId="ADAL" clId="{9434DC89-27F5-4EC3-9E0F-4D264FB463C1}" dt="2022-08-31T18:10:14.613" v="924" actId="478"/>
          <ac:spMkLst>
            <pc:docMk/>
            <pc:sldMk cId="1683980604" sldId="293"/>
            <ac:spMk id="14" creationId="{DADD8621-315C-617D-C775-6AEB664012AC}"/>
          </ac:spMkLst>
        </pc:spChg>
        <pc:spChg chg="del mod">
          <ac:chgData name="Francisco Valentin Ramirez Cuevas" userId="e79bf063-6348-4b44-8f45-581164b14c81" providerId="ADAL" clId="{9434DC89-27F5-4EC3-9E0F-4D264FB463C1}" dt="2022-08-31T18:10:37.148" v="931" actId="478"/>
          <ac:spMkLst>
            <pc:docMk/>
            <pc:sldMk cId="1683980604" sldId="293"/>
            <ac:spMk id="20" creationId="{A6996CB4-699A-DC70-DF5E-C003FA0D3BDE}"/>
          </ac:spMkLst>
        </pc:spChg>
        <pc:spChg chg="del mod">
          <ac:chgData name="Francisco Valentin Ramirez Cuevas" userId="e79bf063-6348-4b44-8f45-581164b14c81" providerId="ADAL" clId="{9434DC89-27F5-4EC3-9E0F-4D264FB463C1}" dt="2022-08-31T18:10:35.594" v="930" actId="478"/>
          <ac:spMkLst>
            <pc:docMk/>
            <pc:sldMk cId="1683980604" sldId="293"/>
            <ac:spMk id="21" creationId="{61AC2B16-2763-8927-026B-12D71C53D5CB}"/>
          </ac:spMkLst>
        </pc:spChg>
        <pc:spChg chg="del mod">
          <ac:chgData name="Francisco Valentin Ramirez Cuevas" userId="e79bf063-6348-4b44-8f45-581164b14c81" providerId="ADAL" clId="{9434DC89-27F5-4EC3-9E0F-4D264FB463C1}" dt="2022-08-31T18:10:46.810" v="935" actId="478"/>
          <ac:spMkLst>
            <pc:docMk/>
            <pc:sldMk cId="1683980604" sldId="293"/>
            <ac:spMk id="22" creationId="{AFF55B4D-B6BE-F548-568B-7E42C2A2B4B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23" creationId="{2D0AE089-1B6D-6874-DCD5-107510C74797}"/>
          </ac:spMkLst>
        </pc:spChg>
        <pc:spChg chg="del mod">
          <ac:chgData name="Francisco Valentin Ramirez Cuevas" userId="e79bf063-6348-4b44-8f45-581164b14c81" providerId="ADAL" clId="{9434DC89-27F5-4EC3-9E0F-4D264FB463C1}" dt="2022-08-31T18:10:41.207" v="932" actId="478"/>
          <ac:spMkLst>
            <pc:docMk/>
            <pc:sldMk cId="1683980604" sldId="293"/>
            <ac:spMk id="24" creationId="{25761D35-F2D1-4BC2-CE71-EA799681E6E6}"/>
          </ac:spMkLst>
        </pc:spChg>
        <pc:spChg chg="del mod">
          <ac:chgData name="Francisco Valentin Ramirez Cuevas" userId="e79bf063-6348-4b44-8f45-581164b14c81" providerId="ADAL" clId="{9434DC89-27F5-4EC3-9E0F-4D264FB463C1}" dt="2022-08-31T18:10:56.316" v="937" actId="478"/>
          <ac:spMkLst>
            <pc:docMk/>
            <pc:sldMk cId="1683980604" sldId="293"/>
            <ac:spMk id="29" creationId="{8044F471-2392-B3D4-E5CB-C12A7E1971ED}"/>
          </ac:spMkLst>
        </pc:spChg>
        <pc:spChg chg="del mod">
          <ac:chgData name="Francisco Valentin Ramirez Cuevas" userId="e79bf063-6348-4b44-8f45-581164b14c81" providerId="ADAL" clId="{9434DC89-27F5-4EC3-9E0F-4D264FB463C1}" dt="2022-08-31T18:11:05.785" v="943" actId="478"/>
          <ac:spMkLst>
            <pc:docMk/>
            <pc:sldMk cId="1683980604" sldId="293"/>
            <ac:spMk id="31" creationId="{74D389E8-05CD-F33C-CA33-47916F295AE5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2" creationId="{D8B9299C-B7CD-E87E-8460-C6607F0B545B}"/>
          </ac:spMkLst>
        </pc:spChg>
        <pc:spChg chg="del mod">
          <ac:chgData name="Francisco Valentin Ramirez Cuevas" userId="e79bf063-6348-4b44-8f45-581164b14c81" providerId="ADAL" clId="{9434DC89-27F5-4EC3-9E0F-4D264FB463C1}" dt="2022-08-31T18:10:27.122" v="928" actId="478"/>
          <ac:spMkLst>
            <pc:docMk/>
            <pc:sldMk cId="1683980604" sldId="293"/>
            <ac:spMk id="33" creationId="{966D96BD-A066-585B-33F9-B20CDBBFE9E1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37.686" v="1040" actId="14100"/>
          <ac:spMkLst>
            <pc:docMk/>
            <pc:sldMk cId="1683980604" sldId="293"/>
            <ac:spMk id="40" creationId="{AC1622FA-4FFF-DB69-B5C8-715622DF1C5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1.987" v="1041" actId="14100"/>
          <ac:spMkLst>
            <pc:docMk/>
            <pc:sldMk cId="1683980604" sldId="293"/>
            <ac:spMk id="41" creationId="{6C18ECCC-EBB7-9581-88BD-C2B0F32DBEF0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2" creationId="{EB94E3D0-B5C2-5675-9FA0-F0B53FA2556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3" creationId="{D21A2F7F-6444-5E38-D5BF-19785E24C464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7.094" v="1046" actId="1076"/>
          <ac:spMkLst>
            <pc:docMk/>
            <pc:sldMk cId="1683980604" sldId="293"/>
            <ac:spMk id="44" creationId="{54662054-E05A-0002-70B8-5F504C524062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1.341" v="1044" actId="1076"/>
          <ac:spMkLst>
            <pc:docMk/>
            <pc:sldMk cId="1683980604" sldId="293"/>
            <ac:spMk id="45" creationId="{C595CDE9-58D4-804E-323A-C04EC6286AE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6" creationId="{47DD30C4-5362-528F-E612-12DE2430F24E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7" creationId="{C4237641-31BF-CD22-2A99-376009F6E6A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8" creationId="{EAE6FC38-87AF-0DE1-D025-CC96C5A8554C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9" creationId="{4C3A46D8-3AEB-938A-9B58-BAE1D1B36D76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5.577" v="1042" actId="1076"/>
          <ac:spMkLst>
            <pc:docMk/>
            <pc:sldMk cId="1683980604" sldId="293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9" creationId="{DEB20E2D-C898-8AD7-3B87-905B237AFCCB}"/>
          </ac:spMkLst>
        </pc:spChg>
        <pc:spChg chg="mod ord">
          <ac:chgData name="Francisco Valentin Ramirez Cuevas" userId="e79bf063-6348-4b44-8f45-581164b14c81" providerId="ADAL" clId="{9434DC89-27F5-4EC3-9E0F-4D264FB463C1}" dt="2022-08-31T18:06:21.786" v="896" actId="1076"/>
          <ac:spMkLst>
            <pc:docMk/>
            <pc:sldMk cId="1683980604" sldId="29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9434DC89-27F5-4EC3-9E0F-4D264FB463C1}" dt="2022-08-31T18:03:15.398" v="847" actId="478"/>
          <ac:spMkLst>
            <pc:docMk/>
            <pc:sldMk cId="1683980604" sldId="293"/>
            <ac:spMk id="91" creationId="{FD0CA296-A768-31E6-9EB7-D8365A852DAA}"/>
          </ac:spMkLst>
        </pc:spChg>
        <pc:spChg chg="add mod">
          <ac:chgData name="Francisco Valentin Ramirez Cuevas" userId="e79bf063-6348-4b44-8f45-581164b14c81" providerId="ADAL" clId="{9434DC89-27F5-4EC3-9E0F-4D264FB463C1}" dt="2022-08-31T18:34:17.349" v="1229" actId="1035"/>
          <ac:spMkLst>
            <pc:docMk/>
            <pc:sldMk cId="1683980604" sldId="293"/>
            <ac:spMk id="93" creationId="{C1154B0F-C594-549E-4B28-B7116B4D1396}"/>
          </ac:spMkLst>
        </pc:spChg>
        <pc:spChg chg="add mod">
          <ac:chgData name="Francisco Valentin Ramirez Cuevas" userId="e79bf063-6348-4b44-8f45-581164b14c81" providerId="ADAL" clId="{9434DC89-27F5-4EC3-9E0F-4D264FB463C1}" dt="2022-08-31T18:33:14.924" v="1225" actId="1076"/>
          <ac:spMkLst>
            <pc:docMk/>
            <pc:sldMk cId="1683980604" sldId="293"/>
            <ac:spMk id="98" creationId="{FA2D1D9C-9921-3898-9436-E80C04E77559}"/>
          </ac:spMkLst>
        </pc:spChg>
        <pc:spChg chg="add del mod">
          <ac:chgData name="Francisco Valentin Ramirez Cuevas" userId="e79bf063-6348-4b44-8f45-581164b14c81" providerId="ADAL" clId="{9434DC89-27F5-4EC3-9E0F-4D264FB463C1}" dt="2022-08-31T18:06:26.263" v="897" actId="478"/>
          <ac:spMkLst>
            <pc:docMk/>
            <pc:sldMk cId="1683980604" sldId="293"/>
            <ac:spMk id="101" creationId="{35A9170A-B986-8E32-146E-CB29BD11E0BE}"/>
          </ac:spMkLst>
        </pc:spChg>
        <pc:spChg chg="add del">
          <ac:chgData name="Francisco Valentin Ramirez Cuevas" userId="e79bf063-6348-4b44-8f45-581164b14c81" providerId="ADAL" clId="{9434DC89-27F5-4EC3-9E0F-4D264FB463C1}" dt="2022-08-31T18:06:45.356" v="901" actId="478"/>
          <ac:spMkLst>
            <pc:docMk/>
            <pc:sldMk cId="1683980604" sldId="293"/>
            <ac:spMk id="102" creationId="{80B41693-A78F-C9B2-7EB0-F47AAA0CF263}"/>
          </ac:spMkLst>
        </pc:spChg>
        <pc:spChg chg="add del">
          <ac:chgData name="Francisco Valentin Ramirez Cuevas" userId="e79bf063-6348-4b44-8f45-581164b14c81" providerId="ADAL" clId="{9434DC89-27F5-4EC3-9E0F-4D264FB463C1}" dt="2022-08-31T18:10:02.531" v="919" actId="478"/>
          <ac:spMkLst>
            <pc:docMk/>
            <pc:sldMk cId="1683980604" sldId="293"/>
            <ac:spMk id="104" creationId="{817E0BC3-66F6-5DA2-84AA-7366A4A4EF01}"/>
          </ac:spMkLst>
        </pc:spChg>
        <pc:spChg chg="add mod">
          <ac:chgData name="Francisco Valentin Ramirez Cuevas" userId="e79bf063-6348-4b44-8f45-581164b14c81" providerId="ADAL" clId="{9434DC89-27F5-4EC3-9E0F-4D264FB463C1}" dt="2022-08-31T18:26:03.454" v="1202" actId="692"/>
          <ac:spMkLst>
            <pc:docMk/>
            <pc:sldMk cId="1683980604" sldId="293"/>
            <ac:spMk id="107" creationId="{3F1FDEE4-5E38-2534-7A40-928028AFD955}"/>
          </ac:spMkLst>
        </pc:spChg>
        <pc:spChg chg="add mod">
          <ac:chgData name="Francisco Valentin Ramirez Cuevas" userId="e79bf063-6348-4b44-8f45-581164b14c81" providerId="ADAL" clId="{9434DC89-27F5-4EC3-9E0F-4D264FB463C1}" dt="2022-08-31T18:26:12.102" v="1204" actId="692"/>
          <ac:spMkLst>
            <pc:docMk/>
            <pc:sldMk cId="1683980604" sldId="293"/>
            <ac:spMk id="113" creationId="{B20A5404-99E1-BF01-62CA-B034AB49F151}"/>
          </ac:spMkLst>
        </pc:spChg>
        <pc:spChg chg="add del mod">
          <ac:chgData name="Francisco Valentin Ramirez Cuevas" userId="e79bf063-6348-4b44-8f45-581164b14c81" providerId="ADAL" clId="{9434DC89-27F5-4EC3-9E0F-4D264FB463C1}" dt="2022-08-31T18:19:03.848" v="1060" actId="478"/>
          <ac:spMkLst>
            <pc:docMk/>
            <pc:sldMk cId="1683980604" sldId="293"/>
            <ac:spMk id="124" creationId="{CED43094-0C16-25E0-CD8D-AEEEC4174BB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751" v="1096" actId="478"/>
          <ac:spMkLst>
            <pc:docMk/>
            <pc:sldMk cId="1683980604" sldId="293"/>
            <ac:spMk id="126" creationId="{BF1093AA-A05B-1FC4-0E9D-FC653A666F6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233" v="1095" actId="478"/>
          <ac:spMkLst>
            <pc:docMk/>
            <pc:sldMk cId="1683980604" sldId="293"/>
            <ac:spMk id="128" creationId="{A796A3A2-554D-D62F-298F-623B62CE4586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49.336" v="1094" actId="478"/>
          <ac:spMkLst>
            <pc:docMk/>
            <pc:sldMk cId="1683980604" sldId="293"/>
            <ac:spMk id="130" creationId="{F2D88B45-04CF-7521-28E6-DB728721481D}"/>
          </ac:spMkLst>
        </pc:spChg>
        <pc:spChg chg="add mod">
          <ac:chgData name="Francisco Valentin Ramirez Cuevas" userId="e79bf063-6348-4b44-8f45-581164b14c81" providerId="ADAL" clId="{9434DC89-27F5-4EC3-9E0F-4D264FB463C1}" dt="2022-08-31T18:27:17.177" v="1211" actId="1076"/>
          <ac:spMkLst>
            <pc:docMk/>
            <pc:sldMk cId="1683980604" sldId="293"/>
            <ac:spMk id="138" creationId="{3E94F1ED-4EF6-D98B-DE3D-B55D174974CB}"/>
          </ac:spMkLst>
        </pc:spChg>
        <pc:spChg chg="add mod">
          <ac:chgData name="Francisco Valentin Ramirez Cuevas" userId="e79bf063-6348-4b44-8f45-581164b14c81" providerId="ADAL" clId="{9434DC89-27F5-4EC3-9E0F-4D264FB463C1}" dt="2022-08-31T18:25:43.964" v="1201" actId="1076"/>
          <ac:spMkLst>
            <pc:docMk/>
            <pc:sldMk cId="1683980604" sldId="293"/>
            <ac:spMk id="140" creationId="{DE084C4B-6A14-02E7-B836-6D4DD7DB3272}"/>
          </ac:spMkLst>
        </pc:spChg>
        <pc:grpChg chg="add mod topLvl">
          <ac:chgData name="Francisco Valentin Ramirez Cuevas" userId="e79bf063-6348-4b44-8f45-581164b14c81" providerId="ADAL" clId="{9434DC89-27F5-4EC3-9E0F-4D264FB463C1}" dt="2022-08-31T18:17:26.239" v="1038" actId="1076"/>
          <ac:grpSpMkLst>
            <pc:docMk/>
            <pc:sldMk cId="1683980604" sldId="293"/>
            <ac:grpSpMk id="5" creationId="{9586CFB1-15B5-303A-B537-FED5B1D04703}"/>
          </ac:grpSpMkLst>
        </pc:grpChg>
        <pc:grpChg chg="add mod topLvl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6" creationId="{5D449C18-31AC-D971-31E5-046B72E20787}"/>
          </ac:grpSpMkLst>
        </pc:grpChg>
        <pc:grpChg chg="add del mod topLvl">
          <ac:chgData name="Francisco Valentin Ramirez Cuevas" userId="e79bf063-6348-4b44-8f45-581164b14c81" providerId="ADAL" clId="{9434DC89-27F5-4EC3-9E0F-4D264FB463C1}" dt="2022-08-31T18:17:30.387" v="1039" actId="1076"/>
          <ac:grpSpMkLst>
            <pc:docMk/>
            <pc:sldMk cId="1683980604" sldId="293"/>
            <ac:grpSpMk id="26" creationId="{471B38FB-AE32-3E63-9947-EA51D068696D}"/>
          </ac:grpSpMkLst>
        </pc:grpChg>
        <pc:grpChg chg="del mod">
          <ac:chgData name="Francisco Valentin Ramirez Cuevas" userId="e79bf063-6348-4b44-8f45-581164b14c81" providerId="ADAL" clId="{9434DC89-27F5-4EC3-9E0F-4D264FB463C1}" dt="2022-08-31T18:10:57.790" v="938" actId="478"/>
          <ac:grpSpMkLst>
            <pc:docMk/>
            <pc:sldMk cId="1683980604" sldId="293"/>
            <ac:grpSpMk id="34" creationId="{C89C420D-E683-925B-5EF9-98E1DB88E426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0:31.376" v="929" actId="165"/>
          <ac:grpSpMkLst>
            <pc:docMk/>
            <pc:sldMk cId="1683980604" sldId="293"/>
            <ac:grpSpMk id="53" creationId="{722CB0B4-9A77-6D86-6CB5-1C531BC5038B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11" creationId="{0628D8BC-413E-47FE-3EFB-E3BC802A8D67}"/>
          </ac:grpSpMkLst>
        </pc:grpChg>
        <pc:grpChg chg="add mod ord">
          <ac:chgData name="Francisco Valentin Ramirez Cuevas" userId="e79bf063-6348-4b44-8f45-581164b14c81" providerId="ADAL" clId="{9434DC89-27F5-4EC3-9E0F-4D264FB463C1}" dt="2022-08-31T18:27:13.615" v="1210" actId="14100"/>
          <ac:grpSpMkLst>
            <pc:docMk/>
            <pc:sldMk cId="1683980604" sldId="293"/>
            <ac:grpSpMk id="134" creationId="{18F7DDF1-1017-3EA8-A227-470EEE6EC78F}"/>
          </ac:grpSpMkLst>
        </pc:grpChg>
        <pc:picChg chg="del mod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4" creationId="{99C62F85-A15F-B30D-8A2C-F9BD630A61D0}"/>
          </ac:picMkLst>
        </pc:picChg>
        <pc:picChg chg="add del mod">
          <ac:chgData name="Francisco Valentin Ramirez Cuevas" userId="e79bf063-6348-4b44-8f45-581164b14c81" providerId="ADAL" clId="{9434DC89-27F5-4EC3-9E0F-4D264FB463C1}" dt="2022-08-31T18:26:34.986" v="1209" actId="478"/>
          <ac:picMkLst>
            <pc:docMk/>
            <pc:sldMk cId="1683980604" sldId="293"/>
            <ac:picMk id="142" creationId="{30AD6AF5-CE84-C7A0-7209-2F0781F77A94}"/>
          </ac:picMkLst>
        </pc:pic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6" creationId="{598E6EF2-3720-54FA-445B-4B7D52CA515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7" creationId="{EDBFE914-1F81-BD99-156A-ABD836809FE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12.100" v="923" actId="478"/>
          <ac:cxnSpMkLst>
            <pc:docMk/>
            <pc:sldMk cId="1683980604" sldId="293"/>
            <ac:cxnSpMk id="8" creationId="{AAEFA3FE-B2BD-DC2D-D082-FDDEA08878B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11" creationId="{38A71DD7-5B12-2049-4735-D26FB521DA69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22:23.609" v="1106" actId="14100"/>
          <ac:cxnSpMkLst>
            <pc:docMk/>
            <pc:sldMk cId="1683980604" sldId="293"/>
            <ac:cxnSpMk id="15" creationId="{75EF43AF-7898-C608-301B-10C057C6309E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17" creationId="{A4C1878C-3C86-CAAB-5133-1D14C492547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42.416" v="933" actId="478"/>
          <ac:cxnSpMkLst>
            <pc:docMk/>
            <pc:sldMk cId="1683980604" sldId="293"/>
            <ac:cxnSpMk id="19" creationId="{630C9BCC-6906-FBB0-7E72-BD0DB882DE27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5" creationId="{BF658C8F-0823-9366-4586-288C032869E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7" creationId="{DF18861F-24E0-416C-0C81-5E6BAE894E6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1:03.845" v="942" actId="478"/>
          <ac:cxnSpMkLst>
            <pc:docMk/>
            <pc:sldMk cId="1683980604" sldId="293"/>
            <ac:cxnSpMk id="28" creationId="{6860B747-A097-1CE2-AC38-566A9EBD04DD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30" creationId="{174A20EA-75F7-6C74-0283-90B4654B799B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9.462" v="939" actId="478"/>
          <ac:cxnSpMkLst>
            <pc:docMk/>
            <pc:sldMk cId="1683980604" sldId="293"/>
            <ac:cxnSpMk id="35" creationId="{BC715479-D6F5-45D9-2F54-294904C729B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7.790" v="938" actId="478"/>
          <ac:cxnSpMkLst>
            <pc:docMk/>
            <pc:sldMk cId="1683980604" sldId="293"/>
            <ac:cxnSpMk id="36" creationId="{67DBC4F3-C1EC-8C7A-3696-E5091CFF6F62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7" creationId="{02996595-4357-3910-2AAE-EC10E7131833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8" creationId="{BD33C855-A78F-801E-6860-FE493800BB8F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9" creationId="{775DB046-C083-C7B5-2098-8DAC435420C5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47.979" v="1043" actId="14100"/>
          <ac:cxnSpMkLst>
            <pc:docMk/>
            <pc:sldMk cId="1683980604" sldId="29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3.665" v="894" actId="478"/>
          <ac:cxnSpMkLst>
            <pc:docMk/>
            <pc:sldMk cId="1683980604" sldId="293"/>
            <ac:cxnSpMk id="56" creationId="{0D3C1657-A053-6395-2589-07B3D8406971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5" creationId="{301FA7F7-74C6-58FD-FD6D-CA525C050C07}"/>
          </ac:cxnSpMkLst>
        </pc:cxnChg>
        <pc:cxnChg chg="del mod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8" creationId="{D9382070-6EFE-8800-7F68-8036B999CD76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4.547" v="895" actId="478"/>
          <ac:cxnSpMkLst>
            <pc:docMk/>
            <pc:sldMk cId="1683980604" sldId="293"/>
            <ac:cxnSpMk id="69" creationId="{294358D7-6EBB-EC80-1938-E582A822AD08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72" creationId="{06DB527E-62DC-67FF-0293-636A41ACA264}"/>
          </ac:cxnSpMkLst>
        </pc:cxnChg>
        <pc:cxnChg chg="add mod">
          <ac:chgData name="Francisco Valentin Ramirez Cuevas" userId="e79bf063-6348-4b44-8f45-581164b14c81" providerId="ADAL" clId="{9434DC89-27F5-4EC3-9E0F-4D264FB463C1}" dt="2022-08-31T18:15:56.768" v="1016" actId="692"/>
          <ac:cxnSpMkLst>
            <pc:docMk/>
            <pc:sldMk cId="1683980604" sldId="293"/>
            <ac:cxnSpMk id="80" creationId="{107A8CE2-6ED5-D725-3ED5-0DCF265BE0C4}"/>
          </ac:cxnSpMkLst>
        </pc:cxnChg>
        <pc:cxnChg chg="add mod">
          <ac:chgData name="Francisco Valentin Ramirez Cuevas" userId="e79bf063-6348-4b44-8f45-581164b14c81" providerId="ADAL" clId="{9434DC89-27F5-4EC3-9E0F-4D264FB463C1}" dt="2022-08-31T18:34:07.907" v="1228" actId="692"/>
          <ac:cxnSpMkLst>
            <pc:docMk/>
            <pc:sldMk cId="1683980604" sldId="293"/>
            <ac:cxnSpMk id="84" creationId="{A551ADB4-CF6B-3AB7-F64A-51B8CC91DA23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86" creationId="{722E1311-5DA4-0F33-6CB6-2FBDAE5448B3}"/>
          </ac:cxnSpMkLst>
        </pc:cxnChg>
        <pc:cxnChg chg="add mod">
          <ac:chgData name="Francisco Valentin Ramirez Cuevas" userId="e79bf063-6348-4b44-8f45-581164b14c81" providerId="ADAL" clId="{9434DC89-27F5-4EC3-9E0F-4D264FB463C1}" dt="2022-08-31T18:32:52.792" v="1212" actId="14100"/>
          <ac:cxnSpMkLst>
            <pc:docMk/>
            <pc:sldMk cId="1683980604" sldId="293"/>
            <ac:cxnSpMk id="94" creationId="{68C81F6A-ECE9-B098-3B75-5AAAB174E639}"/>
          </ac:cxnSpMkLst>
        </pc:cxnChg>
        <pc:cxnChg chg="add del">
          <ac:chgData name="Francisco Valentin Ramirez Cuevas" userId="e79bf063-6348-4b44-8f45-581164b14c81" providerId="ADAL" clId="{9434DC89-27F5-4EC3-9E0F-4D264FB463C1}" dt="2022-08-31T18:06:56.348" v="905" actId="478"/>
          <ac:cxnSpMkLst>
            <pc:docMk/>
            <pc:sldMk cId="1683980604" sldId="293"/>
            <ac:cxnSpMk id="106" creationId="{59F3AA49-CC06-1B49-C30A-6AF254C9039F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4" creationId="{8449B1A4-C731-5323-9A90-0EAA11137444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7" creationId="{F4B6AB4D-BA34-AB65-D791-201FB9DF976D}"/>
          </ac:cxnSpMkLst>
        </pc:cxnChg>
        <pc:cxnChg chg="mod">
          <ac:chgData name="Francisco Valentin Ramirez Cuevas" userId="e79bf063-6348-4b44-8f45-581164b14c81" providerId="ADAL" clId="{9434DC89-27F5-4EC3-9E0F-4D264FB463C1}" dt="2022-08-31T18:24:30.367" v="1140" actId="692"/>
          <ac:cxnSpMkLst>
            <pc:docMk/>
            <pc:sldMk cId="1683980604" sldId="293"/>
            <ac:cxnSpMk id="135" creationId="{C6652E34-14D4-FF5B-5514-EB1AEC783C7C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6" creationId="{8ABA6E5C-692A-B08F-6F28-6C41C980B0B5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7" creationId="{D3D5761C-17A3-EEBF-D8B9-BF77E40B4575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8:37:50.919" v="1236"/>
        <pc:sldMkLst>
          <pc:docMk/>
          <pc:sldMk cId="687524385" sldId="294"/>
        </pc:sldMkLst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83" creationId="{14F1F096-A664-4365-AB0F-064DC6A29D9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5" creationId="{9586CFB1-15B5-303A-B537-FED5B1D04703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6" creationId="{5D449C18-31AC-D971-31E5-046B72E20787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26" creationId="{471B38FB-AE32-3E63-9947-EA51D068696D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34" creationId="{18F7DDF1-1017-3EA8-A227-470EEE6EC78F}"/>
          </ac:grpSpMkLst>
        </pc:grpChg>
        <pc:picChg chg="add mod">
          <ac:chgData name="Francisco Valentin Ramirez Cuevas" userId="e79bf063-6348-4b44-8f45-581164b14c81" providerId="ADAL" clId="{9434DC89-27F5-4EC3-9E0F-4D264FB463C1}" dt="2022-08-31T18:37:50.919" v="1236"/>
          <ac:picMkLst>
            <pc:docMk/>
            <pc:sldMk cId="687524385" sldId="294"/>
            <ac:picMk id="1026" creationId="{BC737044-D349-5AD5-53C2-75B897454E20}"/>
          </ac:picMkLst>
        </pc:pic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4" creationId="{756756D4-0A5A-7825-76C6-3711C309C2C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5" creationId="{75EF43AF-7898-C608-301B-10C057C6309E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25" creationId="{BF658C8F-0823-9366-4586-288C032869E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51" creationId="{F2AA3AF3-C875-5D49-6F6E-EDA4637F62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72" creationId="{06DB527E-62DC-67FF-0293-636A41ACA26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7" creationId="{F4B6AB4D-BA34-AB65-D791-201FB9DF976D}"/>
          </ac:cxnSpMkLst>
        </pc:cxnChg>
      </pc:sldChg>
      <pc:sldChg chg="addSp delSp modSp add mod modAnim">
        <pc:chgData name="Francisco Valentin Ramirez Cuevas" userId="e79bf063-6348-4b44-8f45-581164b14c81" providerId="ADAL" clId="{9434DC89-27F5-4EC3-9E0F-4D264FB463C1}" dt="2022-08-31T20:48:19.913" v="1368" actId="1076"/>
        <pc:sldMkLst>
          <pc:docMk/>
          <pc:sldMk cId="167484404" sldId="296"/>
        </pc:sldMkLst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2" creationId="{3C2CD1C4-CD8C-768F-F4D5-CC27A47B5E10}"/>
          </ac:spMkLst>
        </pc:spChg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4" creationId="{F998F298-B268-BBD9-17A7-2D2BD0695B5B}"/>
          </ac:spMkLst>
        </pc:spChg>
        <pc:spChg chg="add mod">
          <ac:chgData name="Francisco Valentin Ramirez Cuevas" userId="e79bf063-6348-4b44-8f45-581164b14c81" providerId="ADAL" clId="{9434DC89-27F5-4EC3-9E0F-4D264FB463C1}" dt="2022-08-31T20:32:00.400" v="1301" actId="1076"/>
          <ac:spMkLst>
            <pc:docMk/>
            <pc:sldMk cId="167484404" sldId="296"/>
            <ac:spMk id="6" creationId="{A31F5213-AB60-3ACC-1F5F-BDC51EE8E6E5}"/>
          </ac:spMkLst>
        </pc:spChg>
        <pc:spChg chg="add mod">
          <ac:chgData name="Francisco Valentin Ramirez Cuevas" userId="e79bf063-6348-4b44-8f45-581164b14c81" providerId="ADAL" clId="{9434DC89-27F5-4EC3-9E0F-4D264FB463C1}" dt="2022-08-31T20:31:27.687" v="1282" actId="20577"/>
          <ac:spMkLst>
            <pc:docMk/>
            <pc:sldMk cId="167484404" sldId="296"/>
            <ac:spMk id="7" creationId="{BB1A1A50-F4DA-2EF2-2573-4398378248A4}"/>
          </ac:spMkLst>
        </pc:spChg>
        <pc:spChg chg="add mod">
          <ac:chgData name="Francisco Valentin Ramirez Cuevas" userId="e79bf063-6348-4b44-8f45-581164b14c81" providerId="ADAL" clId="{9434DC89-27F5-4EC3-9E0F-4D264FB463C1}" dt="2022-08-31T20:48:19.913" v="1368" actId="1076"/>
          <ac:spMkLst>
            <pc:docMk/>
            <pc:sldMk cId="167484404" sldId="296"/>
            <ac:spMk id="8" creationId="{5B043E54-9EE8-44CD-DEF8-7A064FA431CB}"/>
          </ac:spMkLst>
        </pc:spChg>
        <pc:spChg chg="add mod">
          <ac:chgData name="Francisco Valentin Ramirez Cuevas" userId="e79bf063-6348-4b44-8f45-581164b14c81" providerId="ADAL" clId="{9434DC89-27F5-4EC3-9E0F-4D264FB463C1}" dt="2022-08-31T20:32:25.757" v="1305" actId="1076"/>
          <ac:spMkLst>
            <pc:docMk/>
            <pc:sldMk cId="167484404" sldId="296"/>
            <ac:spMk id="9" creationId="{66803901-40D2-4085-5162-4BC8173D407D}"/>
          </ac:spMkLst>
        </pc:spChg>
        <pc:spChg chg="add mod">
          <ac:chgData name="Francisco Valentin Ramirez Cuevas" userId="e79bf063-6348-4b44-8f45-581164b14c81" providerId="ADAL" clId="{9434DC89-27F5-4EC3-9E0F-4D264FB463C1}" dt="2022-08-31T20:31:44.792" v="1284" actId="1076"/>
          <ac:spMkLst>
            <pc:docMk/>
            <pc:sldMk cId="167484404" sldId="296"/>
            <ac:spMk id="11" creationId="{8282F248-C4C5-98F4-2968-4C56DFDB872D}"/>
          </ac:spMkLst>
        </pc:spChg>
        <pc:spChg chg="add mod">
          <ac:chgData name="Francisco Valentin Ramirez Cuevas" userId="e79bf063-6348-4b44-8f45-581164b14c81" providerId="ADAL" clId="{9434DC89-27F5-4EC3-9E0F-4D264FB463C1}" dt="2022-08-31T20:31:11.340" v="1272" actId="1038"/>
          <ac:spMkLst>
            <pc:docMk/>
            <pc:sldMk cId="167484404" sldId="296"/>
            <ac:spMk id="13" creationId="{652EA75D-2218-235C-C13B-B16E6CBFBFA3}"/>
          </ac:spMkLst>
        </pc:spChg>
        <pc:spChg chg="add mod">
          <ac:chgData name="Francisco Valentin Ramirez Cuevas" userId="e79bf063-6348-4b44-8f45-581164b14c81" providerId="ADAL" clId="{9434DC89-27F5-4EC3-9E0F-4D264FB463C1}" dt="2022-08-31T20:40:24.791" v="1367" actId="1037"/>
          <ac:spMkLst>
            <pc:docMk/>
            <pc:sldMk cId="167484404" sldId="296"/>
            <ac:spMk id="19" creationId="{C6EBE2B2-2C05-4E94-5759-C7840D9EEDAF}"/>
          </ac:spMkLst>
        </pc:spChg>
        <pc:picChg chg="del">
          <ac:chgData name="Francisco Valentin Ramirez Cuevas" userId="e79bf063-6348-4b44-8f45-581164b14c81" providerId="ADAL" clId="{9434DC89-27F5-4EC3-9E0F-4D264FB463C1}" dt="2022-08-31T20:29:40.494" v="1249" actId="478"/>
          <ac:picMkLst>
            <pc:docMk/>
            <pc:sldMk cId="167484404" sldId="296"/>
            <ac:picMk id="3" creationId="{CD509C73-9E96-A763-0E2D-0D0F59B579CB}"/>
          </ac:picMkLst>
        </pc:picChg>
        <pc:picChg chg="add mod">
          <ac:chgData name="Francisco Valentin Ramirez Cuevas" userId="e79bf063-6348-4b44-8f45-581164b14c81" providerId="ADAL" clId="{9434DC89-27F5-4EC3-9E0F-4D264FB463C1}" dt="2022-08-31T20:38:59.011" v="1341" actId="1076"/>
          <ac:picMkLst>
            <pc:docMk/>
            <pc:sldMk cId="167484404" sldId="296"/>
            <ac:picMk id="5" creationId="{3E2B97D7-7682-275C-2742-A91123E53754}"/>
          </ac:picMkLst>
        </pc:picChg>
        <pc:cxnChg chg="add mod">
          <ac:chgData name="Francisco Valentin Ramirez Cuevas" userId="e79bf063-6348-4b44-8f45-581164b14c81" providerId="ADAL" clId="{9434DC89-27F5-4EC3-9E0F-4D264FB463C1}" dt="2022-08-31T20:31:43.130" v="1283" actId="14100"/>
          <ac:cxnSpMkLst>
            <pc:docMk/>
            <pc:sldMk cId="167484404" sldId="296"/>
            <ac:cxnSpMk id="10" creationId="{0E3E1163-BE4B-69F7-96E8-837482AB13AE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15" creationId="{C151AECA-3C80-3ED4-DF72-CBB2EBA7365A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 delAnim modAnim">
        <pc:chgData name="Francisco Valentin Ramirez Cuevas" userId="e79bf063-6348-4b44-8f45-581164b14c81" providerId="ADAL" clId="{9434DC89-27F5-4EC3-9E0F-4D264FB463C1}" dt="2022-09-01T02:43:25.804" v="1682" actId="478"/>
        <pc:sldMkLst>
          <pc:docMk/>
          <pc:sldMk cId="3046714283" sldId="297"/>
        </pc:sldMkLst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2" creationId="{6C4E8E59-7FD5-22BE-64FC-E18A519658B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6" creationId="{28A9602F-ACC4-22BF-255B-A952CC4C6FB1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9" creationId="{C6EBE2B2-2C05-4E94-5759-C7840D9EEDAF}"/>
          </ac:spMkLst>
        </pc:spChg>
        <pc:spChg chg="mod">
          <ac:chgData name="Francisco Valentin Ramirez Cuevas" userId="e79bf063-6348-4b44-8f45-581164b14c81" providerId="ADAL" clId="{9434DC89-27F5-4EC3-9E0F-4D264FB463C1}" dt="2022-08-31T22:23:07.841" v="1383" actId="16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9434DC89-27F5-4EC3-9E0F-4D264FB463C1}" dt="2022-08-31T22:22:30.622" v="1374"/>
          <ac:spMkLst>
            <pc:docMk/>
            <pc:sldMk cId="3046714283" sldId="297"/>
            <ac:spMk id="24" creationId="{60BE1154-3783-8AE3-09CD-162F9D1E9A38}"/>
          </ac:spMkLst>
        </pc:spChg>
        <pc:spChg chg="add del mod">
          <ac:chgData name="Francisco Valentin Ramirez Cuevas" userId="e79bf063-6348-4b44-8f45-581164b14c81" providerId="ADAL" clId="{9434DC89-27F5-4EC3-9E0F-4D264FB463C1}" dt="2022-09-01T02:43:25.804" v="1682" actId="478"/>
          <ac:spMkLst>
            <pc:docMk/>
            <pc:sldMk cId="3046714283" sldId="297"/>
            <ac:spMk id="26" creationId="{8CDC358A-3BB2-E62B-2B22-36836C494D36}"/>
          </ac:spMkLst>
        </pc:spChg>
        <pc:spChg chg="add mod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28" creationId="{538220E3-003F-D633-53FD-39956034D64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29" creationId="{BA0FD507-D28E-C440-484F-BB15A299282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1" creationId="{686B3B9E-A68F-76AC-584B-32B9B0B11FF0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3" creationId="{77C321B5-9EC1-5C80-9149-084AE1267484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5" creationId="{CBE1D52B-4C20-F4A6-58BE-A1E05539E48C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7" creationId="{50BC1EF9-3552-232A-1C8D-3D71424498C9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39" creationId="{BE6E4F9E-64D6-70B4-5C33-E32EBD11C3E7}"/>
          </ac:spMkLst>
        </pc:spChg>
        <pc:spChg chg="add mod">
          <ac:chgData name="Francisco Valentin Ramirez Cuevas" userId="e79bf063-6348-4b44-8f45-581164b14c81" providerId="ADAL" clId="{9434DC89-27F5-4EC3-9E0F-4D264FB463C1}" dt="2022-09-01T02:42:56.665" v="1678" actId="1076"/>
          <ac:spMkLst>
            <pc:docMk/>
            <pc:sldMk cId="3046714283" sldId="297"/>
            <ac:spMk id="41" creationId="{75AD6499-6C89-1443-E997-4EED182B5AE1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3" creationId="{5E98CEAA-4E43-7BF6-577B-46FF05618C34}"/>
          </ac:spMkLst>
        </pc:spChg>
        <pc:spChg chg="add mod">
          <ac:chgData name="Francisco Valentin Ramirez Cuevas" userId="e79bf063-6348-4b44-8f45-581164b14c81" providerId="ADAL" clId="{9434DC89-27F5-4EC3-9E0F-4D264FB463C1}" dt="2022-09-01T02:43:07.603" v="1680" actId="1035"/>
          <ac:spMkLst>
            <pc:docMk/>
            <pc:sldMk cId="3046714283" sldId="297"/>
            <ac:spMk id="45" creationId="{8CB8D60C-EFD3-CE9B-546C-5419098EDE82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7" creationId="{429ACADC-0E1A-A3B2-E0D5-F425AA1AF401}"/>
          </ac:spMkLst>
        </pc:spChg>
        <pc:grpChg chg="add del mod">
          <ac:chgData name="Francisco Valentin Ramirez Cuevas" userId="e79bf063-6348-4b44-8f45-581164b14c81" providerId="ADAL" clId="{9434DC89-27F5-4EC3-9E0F-4D264FB463C1}" dt="2022-08-31T22:23:01.549" v="1380" actId="165"/>
          <ac:grpSpMkLst>
            <pc:docMk/>
            <pc:sldMk cId="3046714283" sldId="297"/>
            <ac:grpSpMk id="3" creationId="{CB777BD5-1F3C-1730-7F14-D370742680F0}"/>
          </ac:grpSpMkLst>
        </pc:grpChg>
        <pc:grpChg chg="del mod topLvl">
          <ac:chgData name="Francisco Valentin Ramirez Cuevas" userId="e79bf063-6348-4b44-8f45-581164b14c81" providerId="ADAL" clId="{9434DC89-27F5-4EC3-9E0F-4D264FB463C1}" dt="2022-08-31T22:23:07.841" v="1383" actId="165"/>
          <ac:grpSpMkLst>
            <pc:docMk/>
            <pc:sldMk cId="3046714283" sldId="297"/>
            <ac:grpSpMk id="14" creationId="{1229D383-7B3A-3332-6A22-233F8FBF1BD0}"/>
          </ac:grpSpMkLst>
        </pc:grpChg>
        <pc:grpChg chg="mod topLvl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17" creationId="{96554612-383E-473F-92B6-0AE95F90FBBB}"/>
          </ac:grpSpMkLst>
        </pc:grpChg>
        <pc:grpChg chg="add mod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22" creationId="{1752179B-757B-0C60-15EC-31B68C39A9E7}"/>
          </ac:grpSpMkLst>
        </pc:grpChg>
        <pc:picChg chg="del">
          <ac:chgData name="Francisco Valentin Ramirez Cuevas" userId="e79bf063-6348-4b44-8f45-581164b14c81" providerId="ADAL" clId="{9434DC89-27F5-4EC3-9E0F-4D264FB463C1}" dt="2022-08-31T22:22:23.133" v="1370" actId="21"/>
          <ac:picMkLst>
            <pc:docMk/>
            <pc:sldMk cId="3046714283" sldId="297"/>
            <ac:picMk id="5" creationId="{3E2B97D7-7682-275C-2742-A91123E53754}"/>
          </ac:picMkLst>
        </pc:picChg>
        <pc:picChg chg="mod">
          <ac:chgData name="Francisco Valentin Ramirez Cuevas" userId="e79bf063-6348-4b44-8f45-581164b14c81" providerId="ADAL" clId="{9434DC89-27F5-4EC3-9E0F-4D264FB463C1}" dt="2022-08-31T22:23:07.841" v="1383" actId="165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9434DC89-27F5-4EC3-9E0F-4D264FB463C1}" dt="2022-08-31T22:22:30.622" v="1374"/>
          <ac:picMkLst>
            <pc:docMk/>
            <pc:sldMk cId="3046714283" sldId="297"/>
            <ac:picMk id="23" creationId="{3D531353-4F98-3347-7D22-5F215474D38A}"/>
          </ac:picMkLst>
        </pc:picChg>
        <pc:cxnChg chg="del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09:24.491" v="1874" actId="21"/>
        <pc:sldMkLst>
          <pc:docMk/>
          <pc:sldMk cId="4259173318" sldId="298"/>
        </pc:sldMkLst>
        <pc:spChg chg="add mod">
          <ac:chgData name="Francisco Valentin Ramirez Cuevas" userId="e79bf063-6348-4b44-8f45-581164b14c81" providerId="ADAL" clId="{9434DC89-27F5-4EC3-9E0F-4D264FB463C1}" dt="2022-09-01T03:44:43.516" v="1709" actId="14100"/>
          <ac:spMkLst>
            <pc:docMk/>
            <pc:sldMk cId="4259173318" sldId="298"/>
            <ac:spMk id="2" creationId="{22284A92-795D-F97D-4A7F-8FCCBFE3C563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0" creationId="{8BB43C77-83FC-B304-4561-7637F783AF11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3" creationId="{6E9445E5-DFC7-68F8-43A4-6358608BED4C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3:50:24.402" v="1848" actId="1076"/>
          <ac:spMkLst>
            <pc:docMk/>
            <pc:sldMk cId="4259173318" sldId="298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3:50:14.044" v="1845" actId="1076"/>
          <ac:spMkLst>
            <pc:docMk/>
            <pc:sldMk cId="4259173318" sldId="298"/>
            <ac:spMk id="20" creationId="{9A04D74A-C2C5-5FAC-9AC7-AB303D24BBB0}"/>
          </ac:spMkLst>
        </pc:spChg>
        <pc:spChg chg="add mod">
          <ac:chgData name="Francisco Valentin Ramirez Cuevas" userId="e79bf063-6348-4b44-8f45-581164b14c81" providerId="ADAL" clId="{9434DC89-27F5-4EC3-9E0F-4D264FB463C1}" dt="2022-09-01T03:46:36.346" v="1780" actId="1076"/>
          <ac:spMkLst>
            <pc:docMk/>
            <pc:sldMk cId="4259173318" sldId="298"/>
            <ac:spMk id="21" creationId="{54801E7E-35D4-BA4E-1380-8A723AACB46C}"/>
          </ac:spMkLst>
        </pc:spChg>
        <pc:spChg chg="add mod">
          <ac:chgData name="Francisco Valentin Ramirez Cuevas" userId="e79bf063-6348-4b44-8f45-581164b14c81" providerId="ADAL" clId="{9434DC89-27F5-4EC3-9E0F-4D264FB463C1}" dt="2022-09-01T03:50:03.316" v="1843" actId="1076"/>
          <ac:spMkLst>
            <pc:docMk/>
            <pc:sldMk cId="4259173318" sldId="298"/>
            <ac:spMk id="28" creationId="{0FA15CC8-6E1A-3407-549E-064DFC381A86}"/>
          </ac:spMkLst>
        </pc:spChg>
        <pc:spChg chg="add mod">
          <ac:chgData name="Francisco Valentin Ramirez Cuevas" userId="e79bf063-6348-4b44-8f45-581164b14c81" providerId="ADAL" clId="{9434DC89-27F5-4EC3-9E0F-4D264FB463C1}" dt="2022-09-01T03:49:51.527" v="1839" actId="1076"/>
          <ac:spMkLst>
            <pc:docMk/>
            <pc:sldMk cId="4259173318" sldId="298"/>
            <ac:spMk id="35" creationId="{C2AAB71D-3B15-3A47-BF0B-562967E8EC46}"/>
          </ac:spMkLst>
        </pc:spChg>
        <pc:spChg chg="add del mod">
          <ac:chgData name="Francisco Valentin Ramirez Cuevas" userId="e79bf063-6348-4b44-8f45-581164b14c81" providerId="ADAL" clId="{9434DC89-27F5-4EC3-9E0F-4D264FB463C1}" dt="2022-09-01T03:49:40.285" v="1832" actId="478"/>
          <ac:spMkLst>
            <pc:docMk/>
            <pc:sldMk cId="4259173318" sldId="298"/>
            <ac:spMk id="36" creationId="{2B73D16E-0FF8-7E48-7966-8E6C4B5339DD}"/>
          </ac:spMkLst>
        </pc:s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6" creationId="{CA4E35CF-21D8-CF43-CC6E-20DDAEA6AF18}"/>
          </ac:grpSpMkLst>
        </pc:gr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12" creationId="{C35DC23C-E85A-7C1F-1184-C7077804B326}"/>
          </ac:grpSpMkLst>
        </pc:grpChg>
        <pc:grpChg chg="add mod">
          <ac:chgData name="Francisco Valentin Ramirez Cuevas" userId="e79bf063-6348-4b44-8f45-581164b14c81" providerId="ADAL" clId="{9434DC89-27F5-4EC3-9E0F-4D264FB463C1}" dt="2022-09-01T03:51:08.537" v="1857" actId="14100"/>
          <ac:grpSpMkLst>
            <pc:docMk/>
            <pc:sldMk cId="4259173318" sldId="298"/>
            <ac:grpSpMk id="22" creationId="{7923B8AB-A890-050E-F837-4391877EC81A}"/>
          </ac:grpSpMkLst>
        </pc:grp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3" creationId="{4DC04C4D-A15E-F366-F790-005C06FE2F3D}"/>
          </ac:picMkLst>
        </pc:pic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8" creationId="{063ECA6E-9973-DF73-E8EF-EEC188217116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4.491" v="1874" actId="21"/>
          <ac:picMkLst>
            <pc:docMk/>
            <pc:sldMk cId="4259173318" sldId="298"/>
            <ac:picMk id="44" creationId="{28817363-8BBD-D867-8D7A-D9CBD9B69BDC}"/>
          </ac:picMkLst>
        </pc:picChg>
        <pc:picChg chg="add del mod">
          <ac:chgData name="Francisco Valentin Ramirez Cuevas" userId="e79bf063-6348-4b44-8f45-581164b14c81" providerId="ADAL" clId="{9434DC89-27F5-4EC3-9E0F-4D264FB463C1}" dt="2022-09-01T03:41:27.365" v="1691" actId="478"/>
          <ac:picMkLst>
            <pc:docMk/>
            <pc:sldMk cId="4259173318" sldId="298"/>
            <ac:picMk id="6146" creationId="{043C4746-4FF0-22F4-C72F-4DBFF2D815AB}"/>
          </ac:picMkLst>
        </pc:picChg>
        <pc:picChg chg="add mod">
          <ac:chgData name="Francisco Valentin Ramirez Cuevas" userId="e79bf063-6348-4b44-8f45-581164b14c81" providerId="ADAL" clId="{9434DC89-27F5-4EC3-9E0F-4D264FB463C1}" dt="2022-09-01T03:50:01.401" v="1842" actId="1076"/>
          <ac:picMkLst>
            <pc:docMk/>
            <pc:sldMk cId="4259173318" sldId="298"/>
            <ac:picMk id="6148" creationId="{18E79ACD-18E1-0691-B75D-19242B677023}"/>
          </ac:picMkLst>
        </pc:picChg>
        <pc:cxnChg chg="add mod">
          <ac:chgData name="Francisco Valentin Ramirez Cuevas" userId="e79bf063-6348-4b44-8f45-581164b14c81" providerId="ADAL" clId="{9434DC89-27F5-4EC3-9E0F-4D264FB463C1}" dt="2022-09-01T03:50:21.089" v="1847" actId="14100"/>
          <ac:cxnSpMkLst>
            <pc:docMk/>
            <pc:sldMk cId="4259173318" sldId="298"/>
            <ac:cxnSpMk id="4" creationId="{85907E4F-BC50-A6AD-9B16-A4DB497B211D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34.962" v="1853" actId="692"/>
          <ac:cxnSpMkLst>
            <pc:docMk/>
            <pc:sldMk cId="4259173318" sldId="298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9" creationId="{39209BB4-6E43-9D8A-1025-B6C5D9F6948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1" creationId="{9C5E9B6F-2AE4-8BD1-BB61-A8B99F40160B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5" creationId="{B5D60C46-28B3-0791-3277-3BA306BA6ECD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05.739" v="1844" actId="14100"/>
          <ac:cxnSpMkLst>
            <pc:docMk/>
            <pc:sldMk cId="4259173318" sldId="298"/>
            <ac:cxnSpMk id="30" creationId="{6A4E5723-928F-53D3-BE15-77F6A92DFE06}"/>
          </ac:cxnSpMkLst>
        </pc:cxnChg>
        <pc:cxnChg chg="add mod">
          <ac:chgData name="Francisco Valentin Ramirez Cuevas" userId="e79bf063-6348-4b44-8f45-581164b14c81" providerId="ADAL" clId="{9434DC89-27F5-4EC3-9E0F-4D264FB463C1}" dt="2022-09-01T03:49:55.289" v="1840" actId="692"/>
          <ac:cxnSpMkLst>
            <pc:docMk/>
            <pc:sldMk cId="4259173318" sldId="298"/>
            <ac:cxnSpMk id="37" creationId="{BAC3DE67-27D6-FE2F-909A-C8D778FF4A7D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21:24.309" v="2138" actId="1036"/>
        <pc:sldMkLst>
          <pc:docMk/>
          <pc:sldMk cId="74494442" sldId="299"/>
        </pc:sldMkLst>
        <pc:spChg chg="mod ord topLvl">
          <ac:chgData name="Francisco Valentin Ramirez Cuevas" userId="e79bf063-6348-4b44-8f45-581164b14c81" providerId="ADAL" clId="{9434DC89-27F5-4EC3-9E0F-4D264FB463C1}" dt="2022-09-01T04:19:37.295" v="2125" actId="207"/>
          <ac:spMkLst>
            <pc:docMk/>
            <pc:sldMk cId="74494442" sldId="299"/>
            <ac:spMk id="2" creationId="{22284A92-795D-F97D-4A7F-8FCCBFE3C563}"/>
          </ac:spMkLst>
        </pc:spChg>
        <pc:spChg chg="mod topLvl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19" creationId="{0F66913C-597F-E154-2EDE-07F0E2FE2D72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6.247" v="2014" actId="478"/>
          <ac:spMkLst>
            <pc:docMk/>
            <pc:sldMk cId="74494442" sldId="299"/>
            <ac:spMk id="20" creationId="{9A04D74A-C2C5-5FAC-9AC7-AB303D24BBB0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4.306" v="2012" actId="478"/>
          <ac:spMkLst>
            <pc:docMk/>
            <pc:sldMk cId="74494442" sldId="299"/>
            <ac:spMk id="21" creationId="{54801E7E-35D4-BA4E-1380-8A723AACB46C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28" creationId="{0FA15CC8-6E1A-3407-549E-064DFC381A86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35" creationId="{C2AAB71D-3B15-3A47-BF0B-562967E8EC46}"/>
          </ac:spMkLst>
        </pc:spChg>
        <pc:spChg chg="add mod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60" creationId="{C6F1E8F2-A30F-B476-B46A-A8EF8338F60F}"/>
          </ac:spMkLst>
        </pc:spChg>
        <pc:spChg chg="add mod">
          <ac:chgData name="Francisco Valentin Ramirez Cuevas" userId="e79bf063-6348-4b44-8f45-581164b14c81" providerId="ADAL" clId="{9434DC89-27F5-4EC3-9E0F-4D264FB463C1}" dt="2022-09-01T04:19:53.238" v="2135" actId="1076"/>
          <ac:spMkLst>
            <pc:docMk/>
            <pc:sldMk cId="74494442" sldId="299"/>
            <ac:spMk id="62" creationId="{6345D793-F0D5-0333-9CE4-B2E337256632}"/>
          </ac:spMkLst>
        </pc:spChg>
        <pc:grpChg chg="del mod ord topLvl">
          <ac:chgData name="Francisco Valentin Ramirez Cuevas" userId="e79bf063-6348-4b44-8f45-581164b14c81" providerId="ADAL" clId="{9434DC89-27F5-4EC3-9E0F-4D264FB463C1}" dt="2022-09-01T04:16:09.476" v="2066" actId="478"/>
          <ac:grpSpMkLst>
            <pc:docMk/>
            <pc:sldMk cId="74494442" sldId="299"/>
            <ac:grpSpMk id="6" creationId="{CA4E35CF-21D8-CF43-CC6E-20DDAEA6AF18}"/>
          </ac:grpSpMkLst>
        </pc:grpChg>
        <pc:grpChg chg="mod ord topLvl">
          <ac:chgData name="Francisco Valentin Ramirez Cuevas" userId="e79bf063-6348-4b44-8f45-581164b14c81" providerId="ADAL" clId="{9434DC89-27F5-4EC3-9E0F-4D264FB463C1}" dt="2022-09-01T04:19:50.772" v="2134" actId="1036"/>
          <ac:grpSpMkLst>
            <pc:docMk/>
            <pc:sldMk cId="74494442" sldId="299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4:09:34.171" v="1876" actId="165"/>
          <ac:grpSpMkLst>
            <pc:docMk/>
            <pc:sldMk cId="74494442" sldId="299"/>
            <ac:grpSpMk id="22" creationId="{7923B8AB-A890-050E-F837-4391877EC81A}"/>
          </ac:grpSpMkLst>
        </pc:grpChg>
        <pc:grpChg chg="add del mod">
          <ac:chgData name="Francisco Valentin Ramirez Cuevas" userId="e79bf063-6348-4b44-8f45-581164b14c81" providerId="ADAL" clId="{9434DC89-27F5-4EC3-9E0F-4D264FB463C1}" dt="2022-09-01T04:15:22.936" v="2039" actId="165"/>
          <ac:grpSpMkLst>
            <pc:docMk/>
            <pc:sldMk cId="74494442" sldId="299"/>
            <ac:grpSpMk id="45" creationId="{7FDF609A-CB75-EE6D-9B34-96AD8C6A042D}"/>
          </ac:grpSpMkLst>
        </pc:grpChg>
        <pc:grpChg chg="add mod ord">
          <ac:chgData name="Francisco Valentin Ramirez Cuevas" userId="e79bf063-6348-4b44-8f45-581164b14c81" providerId="ADAL" clId="{9434DC89-27F5-4EC3-9E0F-4D264FB463C1}" dt="2022-09-01T04:19:48.272" v="2131" actId="1035"/>
          <ac:grpSpMkLst>
            <pc:docMk/>
            <pc:sldMk cId="74494442" sldId="299"/>
            <ac:grpSpMk id="55" creationId="{55543F00-DF4F-A2B6-D7B8-4F4478E8F487}"/>
          </ac:grpSpMkLst>
        </pc:grpChg>
        <pc:picChg chg="add">
          <ac:chgData name="Francisco Valentin Ramirez Cuevas" userId="e79bf063-6348-4b44-8f45-581164b14c81" providerId="ADAL" clId="{9434DC89-27F5-4EC3-9E0F-4D264FB463C1}" dt="2022-09-01T04:09:25.923" v="1875" actId="22"/>
          <ac:picMkLst>
            <pc:docMk/>
            <pc:sldMk cId="74494442" sldId="299"/>
            <ac:picMk id="8" creationId="{1924C8D3-2852-9026-578C-DFBC48881F8A}"/>
          </ac:picMkLst>
        </pc:picChg>
        <pc:picChg chg="del">
          <ac:chgData name="Francisco Valentin Ramirez Cuevas" userId="e79bf063-6348-4b44-8f45-581164b14c81" providerId="ADAL" clId="{9434DC89-27F5-4EC3-9E0F-4D264FB463C1}" dt="2022-09-01T04:08:44.621" v="1859" actId="478"/>
          <ac:picMkLst>
            <pc:docMk/>
            <pc:sldMk cId="74494442" sldId="299"/>
            <ac:picMk id="6148" creationId="{18E79ACD-18E1-0691-B75D-19242B677023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0.456" v="1871" actId="21"/>
          <ac:picMkLst>
            <pc:docMk/>
            <pc:sldMk cId="74494442" sldId="299"/>
            <ac:picMk id="11266" creationId="{22DDF5E8-CCA6-2B99-B04F-45DE7DE3A424}"/>
          </ac:picMkLst>
        </pc:picChg>
        <pc:cxnChg chg="mod topLvl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4" creationId="{85907E4F-BC50-A6AD-9B16-A4DB497B211D}"/>
          </ac:cxnSpMkLst>
        </pc:cxnChg>
        <pc:cxnChg chg="add del mod topLvl">
          <ac:chgData name="Francisco Valentin Ramirez Cuevas" userId="e79bf063-6348-4b44-8f45-581164b14c81" providerId="ADAL" clId="{9434DC89-27F5-4EC3-9E0F-4D264FB463C1}" dt="2022-09-01T04:12:00.390" v="1963" actId="478"/>
          <ac:cxnSpMkLst>
            <pc:docMk/>
            <pc:sldMk cId="74494442" sldId="299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9" creationId="{39209BB4-6E43-9D8A-1025-B6C5D9F69480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09:46.024" v="1880" actId="478"/>
          <ac:cxnSpMkLst>
            <pc:docMk/>
            <pc:sldMk cId="74494442" sldId="299"/>
            <ac:cxnSpMk id="10" creationId="{2FDD563A-9710-089E-72B9-0527F228FB81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11" creationId="{9C5E9B6F-2AE4-8BD1-BB61-A8B99F40160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3" creationId="{D9A5CF89-D45A-5C0B-BFE9-080749631D7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5" creationId="{B5D60C46-28B3-0791-3277-3BA306BA6ECD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6" creationId="{DCADF925-1DFC-886B-3AB5-E849DABD052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0:04.165" v="2136" actId="1036"/>
          <ac:cxnSpMkLst>
            <pc:docMk/>
            <pc:sldMk cId="74494442" sldId="299"/>
            <ac:cxnSpMk id="17" creationId="{E34E35AE-5E09-B4DB-43DC-C09760D0C59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23" creationId="{6AD64231-CB3E-ACA9-98CF-C75441344155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1:27.234" v="1954" actId="478"/>
          <ac:cxnSpMkLst>
            <pc:docMk/>
            <pc:sldMk cId="74494442" sldId="299"/>
            <ac:cxnSpMk id="24" creationId="{E99CB045-4396-A0D5-9EB2-11CF0B7C7FE6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0" creationId="{6A4E5723-928F-53D3-BE15-77F6A92DFE06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3:31.071" v="2005"/>
          <ac:cxnSpMkLst>
            <pc:docMk/>
            <pc:sldMk cId="74494442" sldId="299"/>
            <ac:cxnSpMk id="34" creationId="{801F9EDF-8BF3-E171-39F5-701E10036F14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7" creationId="{BAC3DE67-27D6-FE2F-909A-C8D778FF4A7D}"/>
          </ac:cxnSpMkLst>
        </pc:cxnChg>
        <pc:cxnChg chg="add mod or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38" creationId="{1447F637-FC48-A465-BF18-94632DAB164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6" creationId="{27A62D33-065D-34BA-8564-C467DEFAB028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7" creationId="{7F603B7F-08E0-71AD-311E-B702C60F1EB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8" creationId="{2C5EAF1B-50FF-AA0F-31FB-036C7605B966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09:03.898" v="2247" actId="1076"/>
        <pc:sldMkLst>
          <pc:docMk/>
          <pc:sldMk cId="155266133" sldId="300"/>
        </pc:sldMkLst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2" creationId="{22284A92-795D-F97D-4A7F-8FCCBFE3C563}"/>
          </ac:spMkLst>
        </pc:spChg>
        <pc:spChg chg="add mod">
          <ac:chgData name="Francisco Valentin Ramirez Cuevas" userId="e79bf063-6348-4b44-8f45-581164b14c81" providerId="ADAL" clId="{9434DC89-27F5-4EC3-9E0F-4D264FB463C1}" dt="2022-09-01T05:07:40.095" v="2153" actId="14100"/>
          <ac:spMkLst>
            <pc:docMk/>
            <pc:sldMk cId="155266133" sldId="300"/>
            <ac:spMk id="3" creationId="{5CE2DE7F-A867-AA64-5F0E-092C06827CCB}"/>
          </ac:spMkLst>
        </pc:spChg>
        <pc:spChg chg="add mod">
          <ac:chgData name="Francisco Valentin Ramirez Cuevas" userId="e79bf063-6348-4b44-8f45-581164b14c81" providerId="ADAL" clId="{9434DC89-27F5-4EC3-9E0F-4D264FB463C1}" dt="2022-09-01T05:07:45.624" v="2157" actId="14100"/>
          <ac:spMkLst>
            <pc:docMk/>
            <pc:sldMk cId="155266133" sldId="300"/>
            <ac:spMk id="6" creationId="{A0AC33AE-DFBC-858C-5D17-7172D907B5F7}"/>
          </ac:spMkLst>
        </pc:spChg>
        <pc:spChg chg="add mod">
          <ac:chgData name="Francisco Valentin Ramirez Cuevas" userId="e79bf063-6348-4b44-8f45-581164b14c81" providerId="ADAL" clId="{9434DC89-27F5-4EC3-9E0F-4D264FB463C1}" dt="2022-09-01T05:08:21.225" v="2197" actId="207"/>
          <ac:spMkLst>
            <pc:docMk/>
            <pc:sldMk cId="155266133" sldId="300"/>
            <ac:spMk id="9" creationId="{ED82C46B-E170-982F-4982-1E08A55B255C}"/>
          </ac:spMkLst>
        </pc:spChg>
        <pc:spChg chg="add mod">
          <ac:chgData name="Francisco Valentin Ramirez Cuevas" userId="e79bf063-6348-4b44-8f45-581164b14c81" providerId="ADAL" clId="{9434DC89-27F5-4EC3-9E0F-4D264FB463C1}" dt="2022-09-01T05:08:39.330" v="2217" actId="1076"/>
          <ac:spMkLst>
            <pc:docMk/>
            <pc:sldMk cId="155266133" sldId="300"/>
            <ac:spMk id="11" creationId="{2FCC585E-463F-7729-9868-C006128F0FF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5:09:03.898" v="2247" actId="1076"/>
          <ac:spMkLst>
            <pc:docMk/>
            <pc:sldMk cId="155266133" sldId="300"/>
            <ac:spMk id="21" creationId="{33A18493-4A0A-2D07-2F25-87118C235F1A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0" creationId="{C6F1E8F2-A30F-B476-B46A-A8EF8338F60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2" creationId="{6345D793-F0D5-0333-9CE4-B2E337256632}"/>
          </ac:spMkLst>
        </pc:s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55" creationId="{55543F00-DF4F-A2B6-D7B8-4F4478E8F487}"/>
          </ac:grpSpMkLst>
        </pc:grpChg>
        <pc:picChg chg="del">
          <ac:chgData name="Francisco Valentin Ramirez Cuevas" userId="e79bf063-6348-4b44-8f45-581164b14c81" providerId="ADAL" clId="{9434DC89-27F5-4EC3-9E0F-4D264FB463C1}" dt="2022-09-01T05:06:49.367" v="2140" actId="478"/>
          <ac:picMkLst>
            <pc:docMk/>
            <pc:sldMk cId="155266133" sldId="300"/>
            <ac:picMk id="8" creationId="{1924C8D3-2852-9026-578C-DFBC48881F8A}"/>
          </ac:picMkLst>
        </pc:picChg>
        <pc:picChg chg="add mod">
          <ac:chgData name="Francisco Valentin Ramirez Cuevas" userId="e79bf063-6348-4b44-8f45-581164b14c81" providerId="ADAL" clId="{9434DC89-27F5-4EC3-9E0F-4D264FB463C1}" dt="2022-09-01T05:08:14.295" v="2194" actId="1076"/>
          <ac:picMkLst>
            <pc:docMk/>
            <pc:sldMk cId="155266133" sldId="300"/>
            <ac:picMk id="12290" creationId="{51086760-B9CF-4292-5C6D-088E5BE25C5A}"/>
          </ac:picMkLst>
        </pc:pic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4" creationId="{85907E4F-BC50-A6AD-9B16-A4DB497B211D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3" creationId="{D9A5CF89-D45A-5C0B-BFE9-080749631D7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6" creationId="{DCADF925-1DFC-886B-3AB5-E849DABD052B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7" creationId="{E34E35AE-5E09-B4DB-43DC-C09760D0C59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23" creationId="{6AD64231-CB3E-ACA9-98CF-C75441344155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38" creationId="{1447F637-FC48-A465-BF18-94632DAB1642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27:17.729" v="2411" actId="113"/>
        <pc:sldMkLst>
          <pc:docMk/>
          <pc:sldMk cId="1649169301" sldId="301"/>
        </pc:sldMkLst>
        <pc:spChg chg="add del">
          <ac:chgData name="Francisco Valentin Ramirez Cuevas" userId="e79bf063-6348-4b44-8f45-581164b14c81" providerId="ADAL" clId="{9434DC89-27F5-4EC3-9E0F-4D264FB463C1}" dt="2022-09-01T05:26:45.647" v="2390" actId="478"/>
          <ac:spMkLst>
            <pc:docMk/>
            <pc:sldMk cId="1649169301" sldId="301"/>
            <ac:spMk id="6" creationId="{8EA6233C-5B66-C79B-9A20-5BDEE9E40F63}"/>
          </ac:spMkLst>
        </pc:spChg>
        <pc:spChg chg="add mod">
          <ac:chgData name="Francisco Valentin Ramirez Cuevas" userId="e79bf063-6348-4b44-8f45-581164b14c81" providerId="ADAL" clId="{9434DC89-27F5-4EC3-9E0F-4D264FB463C1}" dt="2022-09-01T05:27:17.729" v="2411" actId="113"/>
          <ac:spMkLst>
            <pc:docMk/>
            <pc:sldMk cId="1649169301" sldId="301"/>
            <ac:spMk id="9" creationId="{D2CA4FAA-79A7-EB26-9D21-CAB1690139F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0" creationId="{8BB43C77-83FC-B304-4561-7637F783AF11}"/>
          </ac:spMkLst>
        </pc:spChg>
        <pc:spChg chg="add mod">
          <ac:chgData name="Francisco Valentin Ramirez Cuevas" userId="e79bf063-6348-4b44-8f45-581164b14c81" providerId="ADAL" clId="{9434DC89-27F5-4EC3-9E0F-4D264FB463C1}" dt="2022-09-01T05:27:12.812" v="2409" actId="113"/>
          <ac:spMkLst>
            <pc:docMk/>
            <pc:sldMk cId="1649169301" sldId="301"/>
            <ac:spMk id="12" creationId="{E94DC280-E5BA-F86B-8F1F-89881E5CF353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3" creationId="{6E9445E5-DFC7-68F8-43A4-6358608BED4C}"/>
          </ac:spMkLst>
        </pc:spChg>
        <pc:spChg chg="add del">
          <ac:chgData name="Francisco Valentin Ramirez Cuevas" userId="e79bf063-6348-4b44-8f45-581164b14c81" providerId="ADAL" clId="{9434DC89-27F5-4EC3-9E0F-4D264FB463C1}" dt="2022-09-01T05:24:34.725" v="2313" actId="478"/>
          <ac:spMkLst>
            <pc:docMk/>
            <pc:sldMk cId="1649169301" sldId="301"/>
            <ac:spMk id="15" creationId="{510BC825-2343-EBD1-878C-F0A347768212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5:27:15.454" v="2410" actId="113"/>
          <ac:spMkLst>
            <pc:docMk/>
            <pc:sldMk cId="1649169301" sldId="301"/>
            <ac:spMk id="19" creationId="{9F0B0AD3-6961-10CC-A0D5-A739ACC5C8CE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1" creationId="{241C9B1F-7DCB-6122-3B8F-A006A35D2C12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3" creationId="{6A04CA1D-6138-E201-501B-4703FD668907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5" creationId="{D4CE4AA7-7D1D-D11A-4D29-C759B84508B2}"/>
          </ac:spMkLst>
        </pc:spChg>
        <pc:picChg chg="mod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3" creationId="{4DC04C4D-A15E-F366-F790-005C06FE2F3D}"/>
          </ac:picMkLst>
        </pc:picChg>
        <pc:picChg chg="add mod modCrop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4" creationId="{0519B820-A895-F137-9A8D-AA2F7E1581F5}"/>
          </ac:picMkLst>
        </pc:picChg>
        <pc:picChg chg="del">
          <ac:chgData name="Francisco Valentin Ramirez Cuevas" userId="e79bf063-6348-4b44-8f45-581164b14c81" providerId="ADAL" clId="{9434DC89-27F5-4EC3-9E0F-4D264FB463C1}" dt="2022-09-01T05:23:14.672" v="2249" actId="478"/>
          <ac:picMkLst>
            <pc:docMk/>
            <pc:sldMk cId="1649169301" sldId="301"/>
            <ac:picMk id="8" creationId="{063ECA6E-9973-DF73-E8EF-EEC188217116}"/>
          </ac:picMkLst>
        </pc:picChg>
      </pc:sldChg>
    </pc:docChg>
  </pc:docChgLst>
  <pc:docChgLst>
    <pc:chgData name="Francisco Valentin Ramirez Cuevas" userId="e79bf063-6348-4b44-8f45-581164b14c81" providerId="ADAL" clId="{A1B40D18-FD6F-42B6-A1E9-364CA89B9F5B}"/>
    <pc:docChg chg="undo redo custSel addSld delSld modSld">
      <pc:chgData name="Francisco Valentin Ramirez Cuevas" userId="e79bf063-6348-4b44-8f45-581164b14c81" providerId="ADAL" clId="{A1B40D18-FD6F-42B6-A1E9-364CA89B9F5B}" dt="2022-09-14T01:02:54.336" v="990" actId="1076"/>
      <pc:docMkLst>
        <pc:docMk/>
      </pc:docMkLst>
      <pc:sldChg chg="addSp delSp modSp mod">
        <pc:chgData name="Francisco Valentin Ramirez Cuevas" userId="e79bf063-6348-4b44-8f45-581164b14c81" providerId="ADAL" clId="{A1B40D18-FD6F-42B6-A1E9-364CA89B9F5B}" dt="2022-09-13T23:13:49.745" v="304" actId="1076"/>
        <pc:sldMkLst>
          <pc:docMk/>
          <pc:sldMk cId="3046714283" sldId="297"/>
        </pc:sldMkLst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3" creationId="{25646395-7FA4-06F5-F06D-C96B6E1F877E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28.718" v="25" actId="1076"/>
          <ac:spMkLst>
            <pc:docMk/>
            <pc:sldMk cId="3046714283" sldId="297"/>
            <ac:spMk id="5" creationId="{F78991A4-6CFE-F084-1C23-B22568B1C970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7" creationId="{9302FB1F-3B8B-6E40-AC28-C1946C9DC42A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9" creationId="{A36F7D04-9E3F-A778-BBE9-70094B0CD086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11" creationId="{BF5309E9-4C5B-0F1E-5248-11DF6AFA26B2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2" creationId="{6C4E8E59-7FD5-22BE-64FC-E18A519658BB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6" creationId="{28A9602F-ACC4-22BF-255B-A952CC4C6FB1}"/>
          </ac:spMkLst>
        </pc:spChg>
        <pc:spChg chg="mod ord topLvl">
          <ac:chgData name="Francisco Valentin Ramirez Cuevas" userId="e79bf063-6348-4b44-8f45-581164b14c81" providerId="ADAL" clId="{A1B40D18-FD6F-42B6-A1E9-364CA89B9F5B}" dt="2022-09-13T23:07:51.119" v="197" actId="103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A1B40D18-FD6F-42B6-A1E9-364CA89B9F5B}" dt="2022-09-13T23:08:17.439" v="232" actId="1076"/>
          <ac:spMkLst>
            <pc:docMk/>
            <pc:sldMk cId="3046714283" sldId="297"/>
            <ac:spMk id="24" creationId="{60BE1154-3783-8AE3-09CD-162F9D1E9A38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6" creationId="{8CDC358A-3BB2-E62B-2B22-36836C494D36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8" creationId="{538220E3-003F-D633-53FD-39956034D64E}"/>
          </ac:spMkLst>
        </pc:spChg>
        <pc:spChg chg="add del">
          <ac:chgData name="Francisco Valentin Ramirez Cuevas" userId="e79bf063-6348-4b44-8f45-581164b14c81" providerId="ADAL" clId="{A1B40D18-FD6F-42B6-A1E9-364CA89B9F5B}" dt="2022-09-13T23:01:19.877" v="41" actId="11529"/>
          <ac:spMkLst>
            <pc:docMk/>
            <pc:sldMk cId="3046714283" sldId="297"/>
            <ac:spMk id="31" creationId="{FFFEF715-8C29-4C4C-F48A-BE6F4C7B1A20}"/>
          </ac:spMkLst>
        </pc:spChg>
        <pc:spChg chg="add mod">
          <ac:chgData name="Francisco Valentin Ramirez Cuevas" userId="e79bf063-6348-4b44-8f45-581164b14c81" providerId="ADAL" clId="{A1B40D18-FD6F-42B6-A1E9-364CA89B9F5B}" dt="2022-09-13T23:02:21.005" v="63" actId="164"/>
          <ac:spMkLst>
            <pc:docMk/>
            <pc:sldMk cId="3046714283" sldId="297"/>
            <ac:spMk id="32" creationId="{934BB5D6-B235-7AD9-7878-8DF3D074E37A}"/>
          </ac:spMkLst>
        </pc:spChg>
        <pc:spChg chg="add mod">
          <ac:chgData name="Francisco Valentin Ramirez Cuevas" userId="e79bf063-6348-4b44-8f45-581164b14c81" providerId="ADAL" clId="{A1B40D18-FD6F-42B6-A1E9-364CA89B9F5B}" dt="2022-09-13T23:02:49.327" v="73" actId="14100"/>
          <ac:spMkLst>
            <pc:docMk/>
            <pc:sldMk cId="3046714283" sldId="297"/>
            <ac:spMk id="34" creationId="{CE1B12FA-E4AE-ECF3-8CB4-5BFB81F21FC0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39" creationId="{BE6E4F9E-64D6-70B4-5C33-E32EBD11C3E7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1" creationId="{75AD6499-6C89-1443-E997-4EED182B5AE1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3" creationId="{5E98CEAA-4E43-7BF6-577B-46FF05618C34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5" creationId="{8CB8D60C-EFD3-CE9B-546C-5419098EDE82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7" creationId="{429ACADC-0E1A-A3B2-E0D5-F425AA1AF401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49" creationId="{64C9BB82-6B03-C7DE-10D6-B93182B21B8E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1" creationId="{EF16ED11-BE40-7945-92C5-37CBD97C3137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3" creationId="{604CA3A5-9F09-6746-524F-BCE6750A3BCA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5" creationId="{D5127574-AE83-3DE2-1063-2E0506290EE4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7" creationId="{447FBFA7-3B4C-8AD6-9157-E44A2C1D435F}"/>
          </ac:spMkLst>
        </pc:spChg>
        <pc:spChg chg="add mod">
          <ac:chgData name="Francisco Valentin Ramirez Cuevas" userId="e79bf063-6348-4b44-8f45-581164b14c81" providerId="ADAL" clId="{A1B40D18-FD6F-42B6-A1E9-364CA89B9F5B}" dt="2022-09-13T23:08:05.040" v="228" actId="1076"/>
          <ac:spMkLst>
            <pc:docMk/>
            <pc:sldMk cId="3046714283" sldId="297"/>
            <ac:spMk id="66" creationId="{B86FDA89-A17B-4D53-A486-24E76C186B6F}"/>
          </ac:spMkLst>
        </pc:spChg>
        <pc:spChg chg="add mod">
          <ac:chgData name="Francisco Valentin Ramirez Cuevas" userId="e79bf063-6348-4b44-8f45-581164b14c81" providerId="ADAL" clId="{A1B40D18-FD6F-42B6-A1E9-364CA89B9F5B}" dt="2022-09-13T23:11:27.403" v="276" actId="14100"/>
          <ac:spMkLst>
            <pc:docMk/>
            <pc:sldMk cId="3046714283" sldId="297"/>
            <ac:spMk id="73" creationId="{2CFB5B0C-EC92-1F2C-1F6B-7C50EEEB01A3}"/>
          </ac:spMkLst>
        </pc:spChg>
        <pc:spChg chg="add mod">
          <ac:chgData name="Francisco Valentin Ramirez Cuevas" userId="e79bf063-6348-4b44-8f45-581164b14c81" providerId="ADAL" clId="{A1B40D18-FD6F-42B6-A1E9-364CA89B9F5B}" dt="2022-09-13T23:11:52.727" v="278" actId="1076"/>
          <ac:spMkLst>
            <pc:docMk/>
            <pc:sldMk cId="3046714283" sldId="297"/>
            <ac:spMk id="80" creationId="{7972263D-120C-F2D4-F4D8-339F21AC519D}"/>
          </ac:spMkLst>
        </pc:spChg>
        <pc:spChg chg="add mod">
          <ac:chgData name="Francisco Valentin Ramirez Cuevas" userId="e79bf063-6348-4b44-8f45-581164b14c81" providerId="ADAL" clId="{A1B40D18-FD6F-42B6-A1E9-364CA89B9F5B}" dt="2022-09-13T23:13:49.745" v="304" actId="1076"/>
          <ac:spMkLst>
            <pc:docMk/>
            <pc:sldMk cId="3046714283" sldId="297"/>
            <ac:spMk id="83" creationId="{4801E51B-08AF-E72E-B065-0F818361D1B1}"/>
          </ac:spMkLst>
        </pc:spChg>
        <pc:grpChg chg="add del mod">
          <ac:chgData name="Francisco Valentin Ramirez Cuevas" userId="e79bf063-6348-4b44-8f45-581164b14c81" providerId="ADAL" clId="{A1B40D18-FD6F-42B6-A1E9-364CA89B9F5B}" dt="2022-09-13T22:59:40.198" v="16" actId="165"/>
          <ac:grpSpMkLst>
            <pc:docMk/>
            <pc:sldMk cId="3046714283" sldId="297"/>
            <ac:grpSpMk id="13" creationId="{AB7ED831-F506-43A8-9160-21EF29D95B63}"/>
          </ac:grpSpMkLst>
        </pc:grpChg>
        <pc:grpChg chg="del mod topLvl">
          <ac:chgData name="Francisco Valentin Ramirez Cuevas" userId="e79bf063-6348-4b44-8f45-581164b14c81" providerId="ADAL" clId="{A1B40D18-FD6F-42B6-A1E9-364CA89B9F5B}" dt="2022-09-13T23:06:36.517" v="176" actId="165"/>
          <ac:grpSpMkLst>
            <pc:docMk/>
            <pc:sldMk cId="3046714283" sldId="297"/>
            <ac:grpSpMk id="17" creationId="{96554612-383E-473F-92B6-0AE95F90FBBB}"/>
          </ac:grpSpMkLst>
        </pc:grpChg>
        <pc:grpChg chg="mod topLvl">
          <ac:chgData name="Francisco Valentin Ramirez Cuevas" userId="e79bf063-6348-4b44-8f45-581164b14c81" providerId="ADAL" clId="{A1B40D18-FD6F-42B6-A1E9-364CA89B9F5B}" dt="2022-09-13T23:00:00.013" v="20" actId="1076"/>
          <ac:grpSpMkLst>
            <pc:docMk/>
            <pc:sldMk cId="3046714283" sldId="297"/>
            <ac:grpSpMk id="22" creationId="{1752179B-757B-0C60-15EC-31B68C39A9E7}"/>
          </ac:grpSpMkLst>
        </pc:grpChg>
        <pc:grpChg chg="add mod">
          <ac:chgData name="Francisco Valentin Ramirez Cuevas" userId="e79bf063-6348-4b44-8f45-581164b14c81" providerId="ADAL" clId="{A1B40D18-FD6F-42B6-A1E9-364CA89B9F5B}" dt="2022-09-13T23:08:11.451" v="231" actId="1035"/>
          <ac:grpSpMkLst>
            <pc:docMk/>
            <pc:sldMk cId="3046714283" sldId="297"/>
            <ac:grpSpMk id="35" creationId="{83FC767D-23DF-884D-5F09-F8B118FAE02B}"/>
          </ac:grpSpMkLst>
        </pc:grpChg>
        <pc:picChg chg="mod topLvl">
          <ac:chgData name="Francisco Valentin Ramirez Cuevas" userId="e79bf063-6348-4b44-8f45-581164b14c81" providerId="ADAL" clId="{A1B40D18-FD6F-42B6-A1E9-364CA89B9F5B}" dt="2022-09-13T23:10:01.117" v="259" actId="1076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A1B40D18-FD6F-42B6-A1E9-364CA89B9F5B}" dt="2022-09-13T22:59:40.198" v="16" actId="165"/>
          <ac:picMkLst>
            <pc:docMk/>
            <pc:sldMk cId="3046714283" sldId="297"/>
            <ac:picMk id="23" creationId="{3D531353-4F98-3347-7D22-5F215474D38A}"/>
          </ac:picMkLst>
        </pc:picChg>
        <pc:cxnChg chg="add mo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14" creationId="{01C8B338-2644-E6CB-7D29-64E20B2EC409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19" creationId="{CBAEC3D6-DD33-DF1C-B0C7-6AC3969B180D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21" creationId="{9245158E-F0C3-3ED4-2D10-DB5418402386}"/>
          </ac:cxnSpMkLst>
        </pc:cxnChg>
        <pc:cxnChg chg="add mod or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38" creationId="{2C36A0CA-07F3-108F-AC47-3F38D9DAAAE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3:25.025" v="291" actId="14100"/>
          <ac:cxnSpMkLst>
            <pc:docMk/>
            <pc:sldMk cId="3046714283" sldId="297"/>
            <ac:cxnSpMk id="58" creationId="{7EBA3A4D-9CF1-7038-F137-C0A75448012A}"/>
          </ac:cxnSpMkLst>
        </pc:cxnChg>
        <pc:cxnChg chg="add mod">
          <ac:chgData name="Francisco Valentin Ramirez Cuevas" userId="e79bf063-6348-4b44-8f45-581164b14c81" providerId="ADAL" clId="{A1B40D18-FD6F-42B6-A1E9-364CA89B9F5B}" dt="2022-09-13T23:09:23.825" v="251" actId="692"/>
          <ac:cxnSpMkLst>
            <pc:docMk/>
            <pc:sldMk cId="3046714283" sldId="297"/>
            <ac:cxnSpMk id="60" creationId="{D1585212-13A9-5986-BE56-4D26A4963E00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5.463" v="287" actId="692"/>
          <ac:cxnSpMkLst>
            <pc:docMk/>
            <pc:sldMk cId="3046714283" sldId="297"/>
            <ac:cxnSpMk id="65" creationId="{A262F729-F5D2-E499-64D8-5FFD5BDD626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0.417" v="284" actId="1036"/>
          <ac:cxnSpMkLst>
            <pc:docMk/>
            <pc:sldMk cId="3046714283" sldId="297"/>
            <ac:cxnSpMk id="74" creationId="{8F377713-3998-35F6-40EE-FCE88CC69608}"/>
          </ac:cxnSpMkLst>
        </pc:cxnChg>
      </pc:sldChg>
      <pc:sldChg chg="modSp mod">
        <pc:chgData name="Francisco Valentin Ramirez Cuevas" userId="e79bf063-6348-4b44-8f45-581164b14c81" providerId="ADAL" clId="{A1B40D18-FD6F-42B6-A1E9-364CA89B9F5B}" dt="2022-09-13T23:41:06.151" v="307" actId="207"/>
        <pc:sldMkLst>
          <pc:docMk/>
          <pc:sldMk cId="1421299688" sldId="302"/>
        </pc:sldMkLst>
        <pc:spChg chg="mod">
          <ac:chgData name="Francisco Valentin Ramirez Cuevas" userId="e79bf063-6348-4b44-8f45-581164b14c81" providerId="ADAL" clId="{A1B40D18-FD6F-42B6-A1E9-364CA89B9F5B}" dt="2022-09-13T23:41:06.151" v="307" actId="207"/>
          <ac:spMkLst>
            <pc:docMk/>
            <pc:sldMk cId="1421299688" sldId="302"/>
            <ac:spMk id="54" creationId="{38ADAD2D-0CD5-BAA0-C710-2FD90288E7B3}"/>
          </ac:spMkLst>
        </pc:spChg>
      </pc:sldChg>
      <pc:sldChg chg="del">
        <pc:chgData name="Francisco Valentin Ramirez Cuevas" userId="e79bf063-6348-4b44-8f45-581164b14c81" providerId="ADAL" clId="{A1B40D18-FD6F-42B6-A1E9-364CA89B9F5B}" dt="2022-09-14T00:44:41.675" v="852" actId="2696"/>
        <pc:sldMkLst>
          <pc:docMk/>
          <pc:sldMk cId="2599159791" sldId="309"/>
        </pc:sldMkLst>
      </pc:sldChg>
      <pc:sldChg chg="addSp delSp modSp add mod">
        <pc:chgData name="Francisco Valentin Ramirez Cuevas" userId="e79bf063-6348-4b44-8f45-581164b14c81" providerId="ADAL" clId="{A1B40D18-FD6F-42B6-A1E9-364CA89B9F5B}" dt="2022-09-14T01:02:54.336" v="990" actId="1076"/>
        <pc:sldMkLst>
          <pc:docMk/>
          <pc:sldMk cId="3416601395" sldId="309"/>
        </pc:sldMkLst>
        <pc:spChg chg="add mod">
          <ac:chgData name="Francisco Valentin Ramirez Cuevas" userId="e79bf063-6348-4b44-8f45-581164b14c81" providerId="ADAL" clId="{A1B40D18-FD6F-42B6-A1E9-364CA89B9F5B}" dt="2022-09-14T01:02:54.336" v="990" actId="1076"/>
          <ac:spMkLst>
            <pc:docMk/>
            <pc:sldMk cId="3416601395" sldId="309"/>
            <ac:spMk id="3" creationId="{D847D370-6F20-38FB-42DB-C45389EF1965}"/>
          </ac:spMkLst>
        </pc:spChg>
        <pc:spChg chg="mod">
          <ac:chgData name="Francisco Valentin Ramirez Cuevas" userId="e79bf063-6348-4b44-8f45-581164b14c81" providerId="ADAL" clId="{A1B40D18-FD6F-42B6-A1E9-364CA89B9F5B}" dt="2022-09-14T00:47:33.223" v="968" actId="21"/>
          <ac:spMkLst>
            <pc:docMk/>
            <pc:sldMk cId="3416601395" sldId="309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A1B40D18-FD6F-42B6-A1E9-364CA89B9F5B}" dt="2022-09-14T00:46:19.346" v="938" actId="478"/>
          <ac:spMkLst>
            <pc:docMk/>
            <pc:sldMk cId="3416601395" sldId="309"/>
            <ac:spMk id="3138" creationId="{EFDB9263-BB70-1AC6-C183-A901EA2922E9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0:12:26.528" v="851" actId="5736"/>
        <pc:sldMkLst>
          <pc:docMk/>
          <pc:sldMk cId="2158132085" sldId="313"/>
        </pc:sldMkLst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27" creationId="{5856A5CC-DF64-7D05-5CFC-860841CD003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3" creationId="{94D9ACEC-D597-AD16-8800-9223DD11B947}"/>
          </ac:spMkLst>
        </pc:spChg>
        <pc:spChg chg="del">
          <ac:chgData name="Francisco Valentin Ramirez Cuevas" userId="e79bf063-6348-4b44-8f45-581164b14c81" providerId="ADAL" clId="{A1B40D18-FD6F-42B6-A1E9-364CA89B9F5B}" dt="2022-09-13T23:41:32.251" v="310" actId="478"/>
          <ac:spMkLst>
            <pc:docMk/>
            <pc:sldMk cId="2158132085" sldId="313"/>
            <ac:spMk id="35" creationId="{C8DC9E37-9B62-562C-2B07-DF09597021E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8" creationId="{5008D694-D307-6538-861D-7FD79F80D82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9" creationId="{90286D88-5978-DD27-0674-C5C8262AD46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1" creationId="{DF24243A-88F9-724E-5032-6C2AACD8C5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2" creationId="{C4C710FE-C0D8-2015-050E-59C718FEF4C6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3" creationId="{0B277563-099F-60E6-ABF4-9054B85FF432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4" creationId="{FD34D3F2-3B4C-43A6-DF86-8B2B4C757CD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6" creationId="{D649CCD2-FD4E-B260-861D-255A9C225007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9" creationId="{E098147D-B8EF-ADAC-F492-39EEE62FF8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0" creationId="{621EC3E6-8F81-CF0D-B217-3EF52F64172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2" creationId="{341D1DB2-1673-6DF6-9E61-90897B259BCC}"/>
          </ac:spMkLst>
        </pc:spChg>
        <pc:spChg chg="mod or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4" creationId="{38ADAD2D-0CD5-BAA0-C710-2FD90288E7B3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6" creationId="{AF159827-D2D7-AECF-76E6-59B4365793B5}"/>
          </ac:spMkLst>
        </pc:spChg>
        <pc:spChg chg="add del mod ord">
          <ac:chgData name="Francisco Valentin Ramirez Cuevas" userId="e79bf063-6348-4b44-8f45-581164b14c81" providerId="ADAL" clId="{A1B40D18-FD6F-42B6-A1E9-364CA89B9F5B}" dt="2022-09-14T00:01:37.911" v="680" actId="478"/>
          <ac:spMkLst>
            <pc:docMk/>
            <pc:sldMk cId="2158132085" sldId="313"/>
            <ac:spMk id="65" creationId="{B3828DFB-B9C3-4E85-75A8-3205253F6596}"/>
          </ac:spMkLst>
        </pc:spChg>
        <pc:spChg chg="add del mod">
          <ac:chgData name="Francisco Valentin Ramirez Cuevas" userId="e79bf063-6348-4b44-8f45-581164b14c81" providerId="ADAL" clId="{A1B40D18-FD6F-42B6-A1E9-364CA89B9F5B}" dt="2022-09-14T00:01:48.843" v="681" actId="21"/>
          <ac:spMkLst>
            <pc:docMk/>
            <pc:sldMk cId="2158132085" sldId="313"/>
            <ac:spMk id="69" creationId="{88BBBD8B-67FD-0A51-6F51-B50D6FF34298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73" creationId="{29584D71-1EB0-0D93-FFAB-442B5D67D17F}"/>
          </ac:spMkLst>
        </pc:sp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" creationId="{BBC88AA5-10D5-5E1B-53C3-875B902E3567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4" creationId="{1EE54D7E-C13A-4A99-CF15-04116C2BD541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8" creationId="{DC6291EF-47AC-BD53-F5ED-7C54326EFF23}"/>
          </ac:graphicFrameMkLst>
        </pc:graphicFrameChg>
        <pc:graphicFrameChg chg="add mod">
          <ac:chgData name="Francisco Valentin Ramirez Cuevas" userId="e79bf063-6348-4b44-8f45-581164b14c81" providerId="ADAL" clId="{A1B40D18-FD6F-42B6-A1E9-364CA89B9F5B}" dt="2022-09-13T23:51:27.060" v="491" actId="571"/>
          <ac:graphicFrameMkLst>
            <pc:docMk/>
            <pc:sldMk cId="2158132085" sldId="313"/>
            <ac:graphicFrameMk id="29" creationId="{52A7E27A-F569-83A6-4C96-1B067A2F005E}"/>
          </ac:graphicFrameMkLst>
        </pc:graphicFrame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0" creationId="{4B17987B-1B9B-3B51-5451-4C7AFF0D0321}"/>
          </ac:cxnSpMkLst>
        </pc:cxnChg>
        <pc:cxnChg chg="add mod or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3" creationId="{2D061181-CF8A-537E-85B7-C328DD6E4DA4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8" creationId="{F7A471B6-8262-E82E-99C8-BE9578CBB309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57" creationId="{4EC22396-070B-819A-1959-9BED08660C0A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1" creationId="{728CBE4A-C523-5278-3174-6897A142FEF0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4" creationId="{B5B690B0-C364-3450-51B1-C996FFAABBD2}"/>
          </ac:cxnSpMkLst>
        </pc:cxnChg>
        <pc:cxnChg chg="del mod">
          <ac:chgData name="Francisco Valentin Ramirez Cuevas" userId="e79bf063-6348-4b44-8f45-581164b14c81" providerId="ADAL" clId="{A1B40D18-FD6F-42B6-A1E9-364CA89B9F5B}" dt="2022-09-13T23:41:30.543" v="309" actId="478"/>
          <ac:cxnSpMkLst>
            <pc:docMk/>
            <pc:sldMk cId="2158132085" sldId="313"/>
            <ac:cxnSpMk id="67" creationId="{CD0FBEFC-01E8-C060-BBCB-F8051D279651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1" creationId="{EB2388C3-7501-8441-6927-FB8DB181B42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4" creationId="{B9E666A7-8C9B-2152-8857-2BF91E2DEFF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8" creationId="{1667A07A-ED15-81CC-4949-E972A727D066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1" creationId="{297C9767-7CEC-86B8-0FD4-1149080C334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2" creationId="{D53307E9-6292-B704-E473-22DB264481B1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3" creationId="{163C265E-FC22-C71A-D42A-B133113FC1B9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4" creationId="{0D89B30D-6720-2066-97A6-0BD4353FD8C4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5" creationId="{B9D6B00E-6A75-372A-2F04-93F1EDFFC87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6" creationId="{6AF97200-C8B9-D671-F31C-98BACF26D78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7" creationId="{28F03738-6308-B24C-D8C2-9C251A255BB6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88" creationId="{AA6EC85F-82E7-6455-E2A3-535AB5D24D2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1.527" v="719" actId="478"/>
          <ac:cxnSpMkLst>
            <pc:docMk/>
            <pc:sldMk cId="2158132085" sldId="313"/>
            <ac:cxnSpMk id="92" creationId="{DF517BF2-C4BB-AD56-0606-2FEA2F4DEF3C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3" creationId="{0BA16CEC-591A-08D8-2164-3F9848FA1CBB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0.844" v="718" actId="478"/>
          <ac:cxnSpMkLst>
            <pc:docMk/>
            <pc:sldMk cId="2158132085" sldId="313"/>
            <ac:cxnSpMk id="94" creationId="{C277A283-B456-BA4B-7ADE-C858EFD2C58B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5" creationId="{B522F9FF-10AC-06A1-4FBD-71FC8D4DA3B7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6" creationId="{75FE2C13-FD89-1366-4562-48A6F4ACF99D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7" creationId="{8F11B590-C823-1C8B-3BE8-0679A5F807E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0.893" v="830" actId="478"/>
          <ac:cxnSpMkLst>
            <pc:docMk/>
            <pc:sldMk cId="2158132085" sldId="313"/>
            <ac:cxnSpMk id="118" creationId="{A519CBEB-63B3-A2C9-3964-6D0C2A345B04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1.651" v="831" actId="478"/>
          <ac:cxnSpMkLst>
            <pc:docMk/>
            <pc:sldMk cId="2158132085" sldId="313"/>
            <ac:cxnSpMk id="121" creationId="{36B163C8-3DD3-446F-979A-D790DF97CFE2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2.868" v="832" actId="478"/>
          <ac:cxnSpMkLst>
            <pc:docMk/>
            <pc:sldMk cId="2158132085" sldId="313"/>
            <ac:cxnSpMk id="125" creationId="{24B78F03-7D03-0CF5-FF43-DA8E4063D8FD}"/>
          </ac:cxnSpMkLst>
        </pc:cxnChg>
      </pc:sldChg>
    </pc:docChg>
  </pc:docChgLst>
  <pc:docChgLst>
    <pc:chgData name="Francisco Valentin Ramirez Cuevas" userId="e79bf063-6348-4b44-8f45-581164b14c81" providerId="ADAL" clId="{DADBCDAD-D956-4817-889B-D62FA85E21C0}"/>
    <pc:docChg chg="undo custSel addSld modSld">
      <pc:chgData name="Francisco Valentin Ramirez Cuevas" userId="e79bf063-6348-4b44-8f45-581164b14c81" providerId="ADAL" clId="{DADBCDAD-D956-4817-889B-D62FA85E21C0}" dt="2022-08-25T05:24:19.772" v="1210" actId="732"/>
      <pc:docMkLst>
        <pc:docMk/>
      </pc:docMkLst>
      <pc:sldChg chg="delSp modSp mod">
        <pc:chgData name="Francisco Valentin Ramirez Cuevas" userId="e79bf063-6348-4b44-8f45-581164b14c81" providerId="ADAL" clId="{DADBCDAD-D956-4817-889B-D62FA85E21C0}" dt="2022-08-25T01:06:33.272" v="8" actId="1076"/>
        <pc:sldMkLst>
          <pc:docMk/>
          <pc:sldMk cId="2625251370" sldId="262"/>
        </pc:sldMkLst>
        <pc:picChg chg="mod">
          <ac:chgData name="Francisco Valentin Ramirez Cuevas" userId="e79bf063-6348-4b44-8f45-581164b14c81" providerId="ADAL" clId="{DADBCDAD-D956-4817-889B-D62FA85E21C0}" dt="2022-08-25T01:06:33.272" v="8" actId="1076"/>
          <ac:picMkLst>
            <pc:docMk/>
            <pc:sldMk cId="2625251370" sldId="262"/>
            <ac:picMk id="27" creationId="{43C6D58E-0510-7E4F-1294-EF30D3982090}"/>
          </ac:picMkLst>
        </pc:picChg>
        <pc:picChg chg="del mod">
          <ac:chgData name="Francisco Valentin Ramirez Cuevas" userId="e79bf063-6348-4b44-8f45-581164b14c81" providerId="ADAL" clId="{DADBCDAD-D956-4817-889B-D62FA85E21C0}" dt="2022-08-25T01:06:30.032" v="6" actId="478"/>
          <ac:picMkLst>
            <pc:docMk/>
            <pc:sldMk cId="2625251370" sldId="262"/>
            <ac:picMk id="31" creationId="{59136B87-EC30-F210-AE58-E3790F6FDE41}"/>
          </ac:picMkLst>
        </pc:picChg>
      </pc:sldChg>
      <pc:sldChg chg="addSp delSp modSp add mod">
        <pc:chgData name="Francisco Valentin Ramirez Cuevas" userId="e79bf063-6348-4b44-8f45-581164b14c81" providerId="ADAL" clId="{DADBCDAD-D956-4817-889B-D62FA85E21C0}" dt="2022-08-25T01:26:15.340" v="1038" actId="207"/>
        <pc:sldMkLst>
          <pc:docMk/>
          <pc:sldMk cId="4067236360" sldId="281"/>
        </pc:sldMkLst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6" creationId="{EE7003C4-AAF7-2D61-8497-C53CB24905B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5" creationId="{2819A44A-6FFF-9DD3-78C5-64E2566B1CC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7" creationId="{7CEF2D7E-030D-9850-BFD9-644753B48A66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0" creationId="{F4F88BB5-B46E-7FED-AEC3-5442CE364703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DADBCDAD-D956-4817-889B-D62FA85E21C0}" dt="2022-08-25T01:20:19.609" v="993" actId="688"/>
          <ac:spMkLst>
            <pc:docMk/>
            <pc:sldMk cId="4067236360" sldId="281"/>
            <ac:spMk id="35" creationId="{0A81A5A8-2629-2E28-716F-3080B487C58F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39" creationId="{313077FE-0D9C-E87F-844E-50F00D7F29FE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40" creationId="{35CC1B4C-20CB-3E8C-3217-24FE5CE7B408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2" creationId="{11184ED0-1252-0148-9FF9-DA63E38F42E5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47" creationId="{A3FA692C-8809-2DD4-BD21-747D0BFD4E16}"/>
          </ac:spMkLst>
        </pc:spChg>
        <pc:spChg chg="add mod">
          <ac:chgData name="Francisco Valentin Ramirez Cuevas" userId="e79bf063-6348-4b44-8f45-581164b14c81" providerId="ADAL" clId="{DADBCDAD-D956-4817-889B-D62FA85E21C0}" dt="2022-08-25T01:26:01.605" v="1017" actId="207"/>
          <ac:spMkLst>
            <pc:docMk/>
            <pc:sldMk cId="4067236360" sldId="281"/>
            <ac:spMk id="48" creationId="{CB90CD6A-7B8A-1CE0-827B-2BFF9D42AC0B}"/>
          </ac:spMkLst>
        </pc:spChg>
        <pc:spChg chg="add mod">
          <ac:chgData name="Francisco Valentin Ramirez Cuevas" userId="e79bf063-6348-4b44-8f45-581164b14c81" providerId="ADAL" clId="{DADBCDAD-D956-4817-889B-D62FA85E21C0}" dt="2022-08-25T01:26:15.340" v="1038" actId="207"/>
          <ac:spMkLst>
            <pc:docMk/>
            <pc:sldMk cId="4067236360" sldId="281"/>
            <ac:spMk id="49" creationId="{9845B26C-B753-3D65-484B-5947ED5A4FE7}"/>
          </ac:spMkLst>
        </pc:spChg>
        <pc:spChg chg="add del mod">
          <ac:chgData name="Francisco Valentin Ramirez Cuevas" userId="e79bf063-6348-4b44-8f45-581164b14c81" providerId="ADAL" clId="{DADBCDAD-D956-4817-889B-D62FA85E21C0}" dt="2022-08-25T01:13:02.680" v="166"/>
          <ac:spMkLst>
            <pc:docMk/>
            <pc:sldMk cId="4067236360" sldId="281"/>
            <ac:spMk id="53" creationId="{ABFFEF52-A951-AA48-14C9-81FE160E544A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7" creationId="{FD7ABE06-ED85-1592-9B39-3E3A5C93D14A}"/>
          </ac:spMkLst>
        </pc:spChg>
        <pc:spChg chg="add del mod">
          <ac:chgData name="Francisco Valentin Ramirez Cuevas" userId="e79bf063-6348-4b44-8f45-581164b14c81" providerId="ADAL" clId="{DADBCDAD-D956-4817-889B-D62FA85E21C0}" dt="2022-08-25T01:17:58.520" v="926" actId="478"/>
          <ac:spMkLst>
            <pc:docMk/>
            <pc:sldMk cId="4067236360" sldId="281"/>
            <ac:spMk id="58" creationId="{39F32416-D1C5-45B9-9607-7146E3239CE5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9" creationId="{793ACE03-DB68-E373-3A0C-27AE480DB050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60" creationId="{6B53F2FE-1C03-6DFD-CA51-4F13228DE84A}"/>
          </ac:spMkLst>
        </pc:spChg>
        <pc:spChg chg="add mod">
          <ac:chgData name="Francisco Valentin Ramirez Cuevas" userId="e79bf063-6348-4b44-8f45-581164b14c81" providerId="ADAL" clId="{DADBCDAD-D956-4817-889B-D62FA85E21C0}" dt="2022-08-25T01:18:31.355" v="976" actId="1076"/>
          <ac:spMkLst>
            <pc:docMk/>
            <pc:sldMk cId="4067236360" sldId="281"/>
            <ac:spMk id="61" creationId="{9D89DA09-1AED-6DB5-A98E-29D7CF375BF5}"/>
          </ac:spMkLst>
        </pc:s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2" creationId="{3D4E7F22-CBC1-B79E-8561-79A520BFDBF6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5" creationId="{EF839B71-474D-2D18-88D4-3A5DE7FF1453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36" creationId="{48718E0E-E8AC-3983-1507-1A86D252D20C}"/>
          </ac:grpSpMkLst>
        </pc:grpChg>
        <pc:picChg chg="del">
          <ac:chgData name="Francisco Valentin Ramirez Cuevas" userId="e79bf063-6348-4b44-8f45-581164b14c81" providerId="ADAL" clId="{DADBCDAD-D956-4817-889B-D62FA85E21C0}" dt="2022-08-25T01:07:07.261" v="10" actId="21"/>
          <ac:picMkLst>
            <pc:docMk/>
            <pc:sldMk cId="4067236360" sldId="281"/>
            <ac:picMk id="7" creationId="{C5D034EF-2631-EC94-43AA-669306BDE57F}"/>
          </ac:picMkLst>
        </pc:picChg>
        <pc:cxnChg chg="add mod">
          <ac:chgData name="Francisco Valentin Ramirez Cuevas" userId="e79bf063-6348-4b44-8f45-581164b14c81" providerId="ADAL" clId="{DADBCDAD-D956-4817-889B-D62FA85E21C0}" dt="2022-08-25T01:19:29.561" v="980" actId="14100"/>
          <ac:cxnSpMkLst>
            <pc:docMk/>
            <pc:sldMk cId="4067236360" sldId="281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37" creationId="{CF16F4E2-8059-12EC-E7B1-4F0B915434A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1" creationId="{389820E0-F6F0-FB07-8264-C468CC822290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4" creationId="{C60EEDA5-30D2-E166-47C6-839102CF5B9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5" creationId="{A94801C2-4917-827A-2F32-B5D0386F72B1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1.844" v="981" actId="14100"/>
          <ac:cxnSpMkLst>
            <pc:docMk/>
            <pc:sldMk cId="4067236360" sldId="281"/>
            <ac:cxnSpMk id="46" creationId="{5BC9B001-0997-3225-0DF7-43045754B54C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5.932" v="982" actId="14100"/>
          <ac:cxnSpMkLst>
            <pc:docMk/>
            <pc:sldMk cId="4067236360" sldId="281"/>
            <ac:cxnSpMk id="50" creationId="{FD385759-D060-A80A-F5AD-2BD2BE42AD25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1" creationId="{717B31C4-CE1A-4D10-1D3C-05F330567D37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5" creationId="{2DD89748-48B0-7B09-4019-3C3FA13261A5}"/>
          </ac:cxnSpMkLst>
        </pc:cxnChg>
        <pc:cxnChg chg="add del mod">
          <ac:chgData name="Francisco Valentin Ramirez Cuevas" userId="e79bf063-6348-4b44-8f45-581164b14c81" providerId="ADAL" clId="{DADBCDAD-D956-4817-889B-D62FA85E21C0}" dt="2022-08-25T01:19:59.376" v="988" actId="478"/>
          <ac:cxnSpMkLst>
            <pc:docMk/>
            <pc:sldMk cId="4067236360" sldId="281"/>
            <ac:cxnSpMk id="70" creationId="{CE4BCDAF-CAE9-E493-9A43-5BE944E05B7D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08:59.118" v="1095" actId="20577"/>
        <pc:sldMkLst>
          <pc:docMk/>
          <pc:sldMk cId="204700911" sldId="282"/>
        </pc:sldMkLst>
        <pc:spChg chg="add mod">
          <ac:chgData name="Francisco Valentin Ramirez Cuevas" userId="e79bf063-6348-4b44-8f45-581164b14c81" providerId="ADAL" clId="{DADBCDAD-D956-4817-889B-D62FA85E21C0}" dt="2022-08-25T04:07:56.893" v="1091" actId="207"/>
          <ac:spMkLst>
            <pc:docMk/>
            <pc:sldMk cId="204700911" sldId="282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4:08:02.107" v="1092" actId="207"/>
          <ac:spMkLst>
            <pc:docMk/>
            <pc:sldMk cId="204700911" sldId="282"/>
            <ac:spMk id="5" creationId="{C335FBF6-AFA0-CF86-CA53-8B8FADA57484}"/>
          </ac:spMkLst>
        </pc:spChg>
        <pc:spChg chg="add mod">
          <ac:chgData name="Francisco Valentin Ramirez Cuevas" userId="e79bf063-6348-4b44-8f45-581164b14c81" providerId="ADAL" clId="{DADBCDAD-D956-4817-889B-D62FA85E21C0}" dt="2022-08-25T04:08:59.118" v="1095" actId="20577"/>
          <ac:spMkLst>
            <pc:docMk/>
            <pc:sldMk cId="204700911" sldId="282"/>
            <ac:spMk id="6" creationId="{E491D6FC-34F4-0D96-1FC6-F0FADBC20011}"/>
          </ac:spMkLst>
        </pc:spChg>
        <pc:spChg chg="add del mod">
          <ac:chgData name="Francisco Valentin Ramirez Cuevas" userId="e79bf063-6348-4b44-8f45-581164b14c81" providerId="ADAL" clId="{DADBCDAD-D956-4817-889B-D62FA85E21C0}" dt="2022-08-25T04:07:34.538" v="1086" actId="478"/>
          <ac:spMkLst>
            <pc:docMk/>
            <pc:sldMk cId="204700911" sldId="282"/>
            <ac:spMk id="7" creationId="{47115AF0-56DB-9199-4987-183BC0A5F9A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1" creationId="{9D89DA09-1AED-6DB5-A98E-29D7CF375BF5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4:08:43.048" v="1094" actId="732"/>
          <ac:picMkLst>
            <pc:docMk/>
            <pc:sldMk cId="204700911" sldId="282"/>
            <ac:picMk id="3" creationId="{F6A6E68A-D051-A1A2-496E-97B7D493FA2D}"/>
          </ac:picMkLst>
        </pc:picChg>
        <pc:cxnChg chg="add mod">
          <ac:chgData name="Francisco Valentin Ramirez Cuevas" userId="e79bf063-6348-4b44-8f45-581164b14c81" providerId="ADAL" clId="{DADBCDAD-D956-4817-889B-D62FA85E21C0}" dt="2022-08-25T04:07:48.492" v="1090" actId="14100"/>
          <ac:cxnSpMkLst>
            <pc:docMk/>
            <pc:sldMk cId="204700911" sldId="282"/>
            <ac:cxnSpMk id="8" creationId="{924B0C80-9652-4280-1DC1-D0762F551259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23:09.749" v="1144" actId="478"/>
        <pc:sldMkLst>
          <pc:docMk/>
          <pc:sldMk cId="601951341" sldId="283"/>
        </pc:sldMkLst>
        <pc:spChg chg="mod ord">
          <ac:chgData name="Francisco Valentin Ramirez Cuevas" userId="e79bf063-6348-4b44-8f45-581164b14c81" providerId="ADAL" clId="{DADBCDAD-D956-4817-889B-D62FA85E21C0}" dt="2022-08-25T04:23:03.026" v="1143" actId="167"/>
          <ac:spMkLst>
            <pc:docMk/>
            <pc:sldMk cId="601951341" sldId="283"/>
            <ac:spMk id="4" creationId="{CD5EAC36-2A8D-450B-A88B-5C0E5FEA4DC3}"/>
          </ac:spMkLst>
        </pc:spChg>
        <pc:spChg chg="del">
          <ac:chgData name="Francisco Valentin Ramirez Cuevas" userId="e79bf063-6348-4b44-8f45-581164b14c81" providerId="ADAL" clId="{DADBCDAD-D956-4817-889B-D62FA85E21C0}" dt="2022-08-25T04:21:22.681" v="1108" actId="478"/>
          <ac:spMkLst>
            <pc:docMk/>
            <pc:sldMk cId="601951341" sldId="283"/>
            <ac:spMk id="5" creationId="{C335FBF6-AFA0-CF86-CA53-8B8FADA57484}"/>
          </ac:spMkLst>
        </pc:spChg>
        <pc:spChg chg="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9" creationId="{CDD07097-00E4-FB31-6D4E-455F8E9691BC}"/>
          </ac:spMkLst>
        </pc:spChg>
        <pc:spChg chg="add del mod">
          <ac:chgData name="Francisco Valentin Ramirez Cuevas" userId="e79bf063-6348-4b44-8f45-581164b14c81" providerId="ADAL" clId="{DADBCDAD-D956-4817-889B-D62FA85E21C0}" dt="2022-08-25T04:23:09.749" v="1144" actId="478"/>
          <ac:spMkLst>
            <pc:docMk/>
            <pc:sldMk cId="601951341" sldId="283"/>
            <ac:spMk id="10" creationId="{1531F637-1D17-DBB4-B36B-199D64DF2871}"/>
          </ac:spMkLst>
        </pc:spChg>
        <pc:picChg chg="del">
          <ac:chgData name="Francisco Valentin Ramirez Cuevas" userId="e79bf063-6348-4b44-8f45-581164b14c81" providerId="ADAL" clId="{DADBCDAD-D956-4817-889B-D62FA85E21C0}" dt="2022-08-25T04:20:53.723" v="1103" actId="478"/>
          <ac:picMkLst>
            <pc:docMk/>
            <pc:sldMk cId="601951341" sldId="283"/>
            <ac:picMk id="3" creationId="{F6A6E68A-D051-A1A2-496E-97B7D493FA2D}"/>
          </ac:picMkLst>
        </pc:picChg>
        <pc:picChg chg="add mod ord modCrop">
          <ac:chgData name="Francisco Valentin Ramirez Cuevas" userId="e79bf063-6348-4b44-8f45-581164b14c81" providerId="ADAL" clId="{DADBCDAD-D956-4817-889B-D62FA85E21C0}" dt="2022-08-25T04:22:54.788" v="1141" actId="167"/>
          <ac:picMkLst>
            <pc:docMk/>
            <pc:sldMk cId="601951341" sldId="283"/>
            <ac:picMk id="7" creationId="{88BC52FB-07E1-693F-FA16-5349000BDBF1}"/>
          </ac:picMkLst>
        </pc:picChg>
        <pc:cxnChg chg="del">
          <ac:chgData name="Francisco Valentin Ramirez Cuevas" userId="e79bf063-6348-4b44-8f45-581164b14c81" providerId="ADAL" clId="{DADBCDAD-D956-4817-889B-D62FA85E21C0}" dt="2022-08-25T04:21:30.702" v="1112" actId="478"/>
          <ac:cxnSpMkLst>
            <pc:docMk/>
            <pc:sldMk cId="601951341" sldId="283"/>
            <ac:cxnSpMk id="8" creationId="{924B0C80-9652-4280-1DC1-D0762F551259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5:24:19.772" v="1210" actId="732"/>
        <pc:sldMkLst>
          <pc:docMk/>
          <pc:sldMk cId="1615988175" sldId="284"/>
        </pc:sldMkLst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5:20:54.502" v="1152" actId="14100"/>
          <ac:spMkLst>
            <pc:docMk/>
            <pc:sldMk cId="1615988175" sldId="284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5:21:05.304" v="1155" actId="1037"/>
          <ac:spMkLst>
            <pc:docMk/>
            <pc:sldMk cId="1615988175" sldId="284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9" creationId="{CDD07097-00E4-FB31-6D4E-455F8E9691BC}"/>
          </ac:spMkLst>
        </pc:spChg>
        <pc:spChg chg="add mod">
          <ac:chgData name="Francisco Valentin Ramirez Cuevas" userId="e79bf063-6348-4b44-8f45-581164b14c81" providerId="ADAL" clId="{DADBCDAD-D956-4817-889B-D62FA85E21C0}" dt="2022-08-25T05:21:30.136" v="1161" actId="207"/>
          <ac:spMkLst>
            <pc:docMk/>
            <pc:sldMk cId="1615988175" sldId="284"/>
            <ac:spMk id="10" creationId="{08EBE5CA-9646-3085-39D1-3F4E15DFFB77}"/>
          </ac:spMkLst>
        </pc:spChg>
        <pc:spChg chg="add mod">
          <ac:chgData name="Francisco Valentin Ramirez Cuevas" userId="e79bf063-6348-4b44-8f45-581164b14c81" providerId="ADAL" clId="{DADBCDAD-D956-4817-889B-D62FA85E21C0}" dt="2022-08-25T05:21:35.474" v="1163" actId="1076"/>
          <ac:spMkLst>
            <pc:docMk/>
            <pc:sldMk cId="1615988175" sldId="284"/>
            <ac:spMk id="11" creationId="{FE8581E0-31F8-F7D5-EBE7-17E8E14C7EB6}"/>
          </ac:spMkLst>
        </pc:spChg>
        <pc:spChg chg="add mod">
          <ac:chgData name="Francisco Valentin Ramirez Cuevas" userId="e79bf063-6348-4b44-8f45-581164b14c81" providerId="ADAL" clId="{DADBCDAD-D956-4817-889B-D62FA85E21C0}" dt="2022-08-25T05:22:01.768" v="1169" actId="1076"/>
          <ac:spMkLst>
            <pc:docMk/>
            <pc:sldMk cId="1615988175" sldId="284"/>
            <ac:spMk id="12" creationId="{BE002639-51D8-B8FC-F1AD-1DDD62D43B46}"/>
          </ac:spMkLst>
        </pc:spChg>
        <pc:spChg chg="add mod">
          <ac:chgData name="Francisco Valentin Ramirez Cuevas" userId="e79bf063-6348-4b44-8f45-581164b14c81" providerId="ADAL" clId="{DADBCDAD-D956-4817-889B-D62FA85E21C0}" dt="2022-08-25T05:22:59.507" v="1206" actId="1076"/>
          <ac:spMkLst>
            <pc:docMk/>
            <pc:sldMk cId="1615988175" sldId="284"/>
            <ac:spMk id="16" creationId="{812AE2F1-B511-D610-5DE8-166642A2F984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5:24:19.772" v="1210" actId="732"/>
          <ac:picMkLst>
            <pc:docMk/>
            <pc:sldMk cId="1615988175" sldId="284"/>
            <ac:picMk id="3" creationId="{6BF37F2D-4AA9-EFE8-5860-7BF51DF7A2A5}"/>
          </ac:picMkLst>
        </pc:picChg>
        <pc:picChg chg="del">
          <ac:chgData name="Francisco Valentin Ramirez Cuevas" userId="e79bf063-6348-4b44-8f45-581164b14c81" providerId="ADAL" clId="{DADBCDAD-D956-4817-889B-D62FA85E21C0}" dt="2022-08-25T05:20:40.363" v="1146" actId="21"/>
          <ac:picMkLst>
            <pc:docMk/>
            <pc:sldMk cId="1615988175" sldId="284"/>
            <ac:picMk id="7" creationId="{88BC52FB-07E1-693F-FA16-5349000BDBF1}"/>
          </ac:picMkLst>
        </pc:picChg>
        <pc:cxnChg chg="add mod">
          <ac:chgData name="Francisco Valentin Ramirez Cuevas" userId="e79bf063-6348-4b44-8f45-581164b14c81" providerId="ADAL" clId="{DADBCDAD-D956-4817-889B-D62FA85E21C0}" dt="2022-08-25T05:22:36.215" v="1198" actId="1076"/>
          <ac:cxnSpMkLst>
            <pc:docMk/>
            <pc:sldMk cId="1615988175" sldId="284"/>
            <ac:cxnSpMk id="13" creationId="{5B97444F-4B62-C4A9-2A5C-6D0FD64E4397}"/>
          </ac:cxnSpMkLst>
        </pc:cxnChg>
        <pc:cxnChg chg="add mod">
          <ac:chgData name="Francisco Valentin Ramirez Cuevas" userId="e79bf063-6348-4b44-8f45-581164b14c81" providerId="ADAL" clId="{DADBCDAD-D956-4817-889B-D62FA85E21C0}" dt="2022-08-25T05:23:01.670" v="1207" actId="1076"/>
          <ac:cxnSpMkLst>
            <pc:docMk/>
            <pc:sldMk cId="1615988175" sldId="284"/>
            <ac:cxnSpMk id="17" creationId="{B5096C2A-343C-0D81-1D37-C57A1D4F1A8C}"/>
          </ac:cxnSpMkLst>
        </pc:cxnChg>
      </pc:sldChg>
    </pc:docChg>
  </pc:docChgLst>
  <pc:docChgLst>
    <pc:chgData name="Francisco Valentin Ramirez Cuevas" userId="e79bf063-6348-4b44-8f45-581164b14c81" providerId="ADAL" clId="{1801CF3A-0CC3-40F2-9095-A6B221369352}"/>
    <pc:docChg chg="undo custSel addSld modSld">
      <pc:chgData name="Francisco Valentin Ramirez Cuevas" userId="e79bf063-6348-4b44-8f45-581164b14c81" providerId="ADAL" clId="{1801CF3A-0CC3-40F2-9095-A6B221369352}" dt="2022-08-16T01:55:30.402" v="479" actId="207"/>
      <pc:docMkLst>
        <pc:docMk/>
      </pc:docMkLst>
      <pc:sldChg chg="addSp delSp modSp add mod">
        <pc:chgData name="Francisco Valentin Ramirez Cuevas" userId="e79bf063-6348-4b44-8f45-581164b14c81" providerId="ADAL" clId="{1801CF3A-0CC3-40F2-9095-A6B221369352}" dt="2022-08-16T01:55:30.402" v="479" actId="207"/>
        <pc:sldMkLst>
          <pc:docMk/>
          <pc:sldMk cId="191739226" sldId="267"/>
        </pc:sldMkLst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19" creationId="{D8D7127B-DD7C-427B-74F2-9185876A833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2" creationId="{75E6658D-D25B-A176-E7E0-02EE03432AD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3" creationId="{6FBD40DF-C0BA-010C-2B50-C4A8F9E2248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4" creationId="{6E307C29-C5CA-91E1-BDFC-AE1A2459E61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5" creationId="{73837195-41CE-0FD5-967D-AD359C056C2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4" creationId="{10929213-83E7-272F-A36F-8F5F47FFCBF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9" creationId="{BAADBE95-1DFF-AD25-2078-3A999146585F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0" creationId="{F8F96016-4E37-5CC4-954D-639C92BA608B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1" creationId="{83A673E0-6A6C-1021-3AE1-78D1A6993F7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2" creationId="{079AD229-0119-0950-408C-24D9AA9D2D0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3" creationId="{590E3014-DD0D-C518-4593-892B855EC411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48" creationId="{570B9AC2-E6B6-2C2C-5F94-D46F6246BE98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2" creationId="{9EDD9144-6313-F0DC-CAEF-9263FD9D34A7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63" creationId="{CB1E5537-9A30-8D6A-EEAE-B8D8209356EA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4" creationId="{2989A930-41C3-0369-30C8-3651785BE8F9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70" creationId="{DF22AA15-4C1D-1744-1380-7244EE949C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3" creationId="{FD375811-E372-2184-0990-D17C62166F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4" creationId="{09F469D6-AFD7-206C-82D6-A644563391A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52:40.467" v="433" actId="1076"/>
          <ac:spMkLst>
            <pc:docMk/>
            <pc:sldMk cId="191739226" sldId="267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3" creationId="{1B79842B-CC8E-D92E-A618-B2D721532651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4" creationId="{0A8CA58F-4DB9-7C58-69C1-F9EC2F35861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85" creationId="{0188D997-0FBF-C150-DDB3-5695AC3A43C2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3.099" v="461" actId="1076"/>
          <ac:spMkLst>
            <pc:docMk/>
            <pc:sldMk cId="191739226" sldId="267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6.976" v="462" actId="1076"/>
          <ac:spMkLst>
            <pc:docMk/>
            <pc:sldMk cId="191739226" sldId="267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0.536" v="460" actId="1076"/>
          <ac:spMkLst>
            <pc:docMk/>
            <pc:sldMk cId="191739226" sldId="267"/>
            <ac:spMk id="2088" creationId="{6E63D336-EEFD-D3F0-668A-798BD89E4CE4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3" creationId="{A6287AD9-9330-1E0E-8FA5-1347090FAF4B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2:24.027" v="165" actId="478"/>
          <ac:spMkLst>
            <pc:docMk/>
            <pc:sldMk cId="191739226" sldId="267"/>
            <ac:spMk id="2094" creationId="{02A82AB3-F8D3-8C98-358D-6530A28F9646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9.538" v="435" actId="1076"/>
          <ac:spMkLst>
            <pc:docMk/>
            <pc:sldMk cId="191739226" sldId="267"/>
            <ac:spMk id="2095" creationId="{F48DD15A-3D73-71D6-1705-484B54B5EC4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96" creationId="{BDE4E4D0-7E39-852E-52F8-022831B8DE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6.826" v="434" actId="1076"/>
          <ac:spMkLst>
            <pc:docMk/>
            <pc:sldMk cId="191739226" sldId="267"/>
            <ac:spMk id="2097" creationId="{5573D1AA-26A0-E76D-1270-61FEF2542C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8" creationId="{0CD54766-90B0-1AF4-07FE-BDE8526833A2}"/>
          </ac:spMkLst>
        </pc:spChg>
        <pc:spChg chg="add mod">
          <ac:chgData name="Francisco Valentin Ramirez Cuevas" userId="e79bf063-6348-4b44-8f45-581164b14c81" providerId="ADAL" clId="{1801CF3A-0CC3-40F2-9095-A6B221369352}" dt="2022-08-16T01:49:10.963" v="344" actId="14100"/>
          <ac:spMkLst>
            <pc:docMk/>
            <pc:sldMk cId="191739226" sldId="267"/>
            <ac:spMk id="2126" creationId="{A679340E-A197-B8E0-E56E-50BE4DAA56AB}"/>
          </ac:spMkLst>
        </pc:spChg>
        <pc:spChg chg="add mod">
          <ac:chgData name="Francisco Valentin Ramirez Cuevas" userId="e79bf063-6348-4b44-8f45-581164b14c81" providerId="ADAL" clId="{1801CF3A-0CC3-40F2-9095-A6B221369352}" dt="2022-08-16T01:49:17.271" v="345" actId="14100"/>
          <ac:spMkLst>
            <pc:docMk/>
            <pc:sldMk cId="191739226" sldId="267"/>
            <ac:spMk id="2127" creationId="{3A5DDCEA-C1CA-9071-456E-5AFC99A81C64}"/>
          </ac:spMkLst>
        </pc:spChg>
        <pc:spChg chg="add mod">
          <ac:chgData name="Francisco Valentin Ramirez Cuevas" userId="e79bf063-6348-4b44-8f45-581164b14c81" providerId="ADAL" clId="{1801CF3A-0CC3-40F2-9095-A6B221369352}" dt="2022-08-16T01:48:07.379" v="299" actId="14100"/>
          <ac:spMkLst>
            <pc:docMk/>
            <pc:sldMk cId="191739226" sldId="267"/>
            <ac:spMk id="2128" creationId="{BB279DD9-182B-3E83-696D-6388968C2D0B}"/>
          </ac:spMkLst>
        </pc:spChg>
        <pc:spChg chg="add mod">
          <ac:chgData name="Francisco Valentin Ramirez Cuevas" userId="e79bf063-6348-4b44-8f45-581164b14c81" providerId="ADAL" clId="{1801CF3A-0CC3-40F2-9095-A6B221369352}" dt="2022-08-16T01:50:28.273" v="390" actId="1076"/>
          <ac:spMkLst>
            <pc:docMk/>
            <pc:sldMk cId="191739226" sldId="267"/>
            <ac:spMk id="2132" creationId="{EE20F20C-C46A-145E-8680-E680A50E52B3}"/>
          </ac:spMkLst>
        </pc:spChg>
        <pc:spChg chg="add mod">
          <ac:chgData name="Francisco Valentin Ramirez Cuevas" userId="e79bf063-6348-4b44-8f45-581164b14c81" providerId="ADAL" clId="{1801CF3A-0CC3-40F2-9095-A6B221369352}" dt="2022-08-16T01:50:58.471" v="399" actId="207"/>
          <ac:spMkLst>
            <pc:docMk/>
            <pc:sldMk cId="191739226" sldId="267"/>
            <ac:spMk id="2133" creationId="{196DD466-CC21-0FB5-4B92-5ACB790574A7}"/>
          </ac:spMkLst>
        </pc:spChg>
        <pc:spChg chg="add mod">
          <ac:chgData name="Francisco Valentin Ramirez Cuevas" userId="e79bf063-6348-4b44-8f45-581164b14c81" providerId="ADAL" clId="{1801CF3A-0CC3-40F2-9095-A6B221369352}" dt="2022-08-16T01:50:52.203" v="398" actId="207"/>
          <ac:spMkLst>
            <pc:docMk/>
            <pc:sldMk cId="191739226" sldId="267"/>
            <ac:spMk id="2134" creationId="{5F8B054C-703C-309C-389F-C26DD0EA79ED}"/>
          </ac:spMkLst>
        </pc:spChg>
        <pc:spChg chg="add mod">
          <ac:chgData name="Francisco Valentin Ramirez Cuevas" userId="e79bf063-6348-4b44-8f45-581164b14c81" providerId="ADAL" clId="{1801CF3A-0CC3-40F2-9095-A6B221369352}" dt="2022-08-16T01:51:15.172" v="407" actId="1076"/>
          <ac:spMkLst>
            <pc:docMk/>
            <pc:sldMk cId="191739226" sldId="267"/>
            <ac:spMk id="2135" creationId="{BDC979CA-E7A8-5064-0FBE-A1C0D9023557}"/>
          </ac:spMkLst>
        </pc:spChg>
        <pc:spChg chg="add mod">
          <ac:chgData name="Francisco Valentin Ramirez Cuevas" userId="e79bf063-6348-4b44-8f45-581164b14c81" providerId="ADAL" clId="{1801CF3A-0CC3-40F2-9095-A6B221369352}" dt="2022-08-16T01:51:22.815" v="410" actId="20577"/>
          <ac:spMkLst>
            <pc:docMk/>
            <pc:sldMk cId="191739226" sldId="267"/>
            <ac:spMk id="2136" creationId="{84A6D986-59BE-9C69-2ACF-E50E72B60D46}"/>
          </ac:spMkLst>
        </pc:spChg>
        <pc:spChg chg="add mod">
          <ac:chgData name="Francisco Valentin Ramirez Cuevas" userId="e79bf063-6348-4b44-8f45-581164b14c81" providerId="ADAL" clId="{1801CF3A-0CC3-40F2-9095-A6B221369352}" dt="2022-08-16T01:51:35.095" v="413" actId="1076"/>
          <ac:spMkLst>
            <pc:docMk/>
            <pc:sldMk cId="191739226" sldId="267"/>
            <ac:spMk id="2137" creationId="{1F0505F6-4E41-00C5-AE10-CBA13DDC4A77}"/>
          </ac:spMkLst>
        </pc:spChg>
        <pc:spChg chg="add mod">
          <ac:chgData name="Francisco Valentin Ramirez Cuevas" userId="e79bf063-6348-4b44-8f45-581164b14c81" providerId="ADAL" clId="{1801CF3A-0CC3-40F2-9095-A6B221369352}" dt="2022-08-16T01:51:40.326" v="416" actId="1076"/>
          <ac:spMkLst>
            <pc:docMk/>
            <pc:sldMk cId="191739226" sldId="267"/>
            <ac:spMk id="2138" creationId="{BBFC1480-8F0C-65FC-0389-03AB28D99D9F}"/>
          </ac:spMkLst>
        </pc:spChg>
        <pc:spChg chg="add mod">
          <ac:chgData name="Francisco Valentin Ramirez Cuevas" userId="e79bf063-6348-4b44-8f45-581164b14c81" providerId="ADAL" clId="{1801CF3A-0CC3-40F2-9095-A6B221369352}" dt="2022-08-16T01:54:36.576" v="467" actId="1076"/>
          <ac:spMkLst>
            <pc:docMk/>
            <pc:sldMk cId="191739226" sldId="267"/>
            <ac:spMk id="2139" creationId="{B4C201B7-F508-E800-A07E-1D9EA866A39D}"/>
          </ac:spMkLst>
        </pc:spChg>
        <pc:spChg chg="add mod ord">
          <ac:chgData name="Francisco Valentin Ramirez Cuevas" userId="e79bf063-6348-4b44-8f45-581164b14c81" providerId="ADAL" clId="{1801CF3A-0CC3-40F2-9095-A6B221369352}" dt="2022-08-16T01:55:30.402" v="479" actId="207"/>
          <ac:spMkLst>
            <pc:docMk/>
            <pc:sldMk cId="191739226" sldId="267"/>
            <ac:spMk id="2145" creationId="{4FD4687C-D704-F5F7-227B-EBC910761231}"/>
          </ac:spMkLst>
        </pc:spChg>
        <pc:grpChg chg="del">
          <ac:chgData name="Francisco Valentin Ramirez Cuevas" userId="e79bf063-6348-4b44-8f45-581164b14c81" providerId="ADAL" clId="{1801CF3A-0CC3-40F2-9095-A6B221369352}" dt="2022-08-16T01:30:13.738" v="1" actId="478"/>
          <ac:grpSpMkLst>
            <pc:docMk/>
            <pc:sldMk cId="191739226" sldId="267"/>
            <ac:grpSpMk id="41" creationId="{B3EB890F-B61A-6ECA-9916-688BEF191B40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48:42.518" v="302" actId="165"/>
          <ac:grpSpMkLst>
            <pc:docMk/>
            <pc:sldMk cId="191739226" sldId="267"/>
            <ac:grpSpMk id="2076" creationId="{54E0CB0C-1DB9-4D18-8599-96A7CA1DD0AF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6:03.377" v="101" actId="165"/>
          <ac:grpSpMkLst>
            <pc:docMk/>
            <pc:sldMk cId="191739226" sldId="267"/>
            <ac:grpSpMk id="2077" creationId="{F6B0D720-2049-BC72-B155-B4849F5603CB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9:26.885" v="135" actId="165"/>
          <ac:grpSpMkLst>
            <pc:docMk/>
            <pc:sldMk cId="191739226" sldId="267"/>
            <ac:grpSpMk id="2099" creationId="{E4BFCCED-2CC8-84FF-FC95-C3629972186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0:49.076" v="145" actId="164"/>
          <ac:grpSpMkLst>
            <pc:docMk/>
            <pc:sldMk cId="191739226" sldId="267"/>
            <ac:grpSpMk id="2100" creationId="{0D3F5D13-EE3B-0CFB-642B-900D6E1CB28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34.882" v="346" actId="164"/>
          <ac:grpSpMkLst>
            <pc:docMk/>
            <pc:sldMk cId="191739226" sldId="267"/>
            <ac:grpSpMk id="2116" creationId="{6764D30B-449B-7B47-9346-7860727C060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06.195" v="451" actId="1038"/>
          <ac:grpSpMkLst>
            <pc:docMk/>
            <pc:sldMk cId="191739226" sldId="267"/>
            <ac:grpSpMk id="2129" creationId="{9A61F4F1-B336-EF55-0F83-F2C1DAEFAEF1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41.009" v="373" actId="1035"/>
          <ac:grpSpMkLst>
            <pc:docMk/>
            <pc:sldMk cId="191739226" sldId="267"/>
            <ac:grpSpMk id="2130" creationId="{E7F3A520-5656-4343-64EB-96D600FBBC6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53.781" v="459" actId="1076"/>
          <ac:grpSpMkLst>
            <pc:docMk/>
            <pc:sldMk cId="191739226" sldId="267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1801CF3A-0CC3-40F2-9095-A6B221369352}" dt="2022-08-16T01:52:11.053" v="431" actId="478"/>
          <ac:picMkLst>
            <pc:docMk/>
            <pc:sldMk cId="191739226" sldId="267"/>
            <ac:picMk id="27" creationId="{C60D4D0E-8A82-4065-B37E-6765A08B15C5}"/>
          </ac:picMkLst>
        </pc:pic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2" creationId="{B7CF4CD6-B935-1D08-5DC7-1AB74417208C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8" creationId="{F29562D0-F0F5-C756-63C8-BA422CD4D7D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5" creationId="{030C76F0-5A9D-A4B2-18C1-F38D0AB668D8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9" creationId="{B80409F8-BCF5-6EA1-93AF-F2DA6275AC2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49" creationId="{55A1CD6A-BDAE-322F-6954-EA058A56D8D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050" creationId="{B6C77549-B5E3-6B8B-3A61-2C6A74ED15C1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53" creationId="{9B085EBA-BFCD-DC62-589D-1A98509902F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42.518" v="302" actId="165"/>
          <ac:cxnSpMkLst>
            <pc:docMk/>
            <pc:sldMk cId="191739226" sldId="267"/>
            <ac:cxnSpMk id="2056" creationId="{ED083971-168B-1506-B8AB-7DC27D22398A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1" creationId="{21403F1D-FA3C-F371-AE94-A85636C4050F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8" creationId="{A62B167D-58C1-299E-A59E-5F9655D73A7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1" creationId="{9DCB6E36-7982-E787-AAA6-D8607CC67ED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8" creationId="{6D97ED20-37AA-BE25-3B25-A2C40527A937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79" creationId="{6158A96E-1572-BECA-B390-D346D142A794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80" creationId="{664212C6-22B6-F52F-6AFF-D7833373302E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37:38.094" v="111" actId="692"/>
          <ac:cxnSpMkLst>
            <pc:docMk/>
            <pc:sldMk cId="191739226" sldId="267"/>
            <ac:cxnSpMk id="2082" creationId="{7DE8E8DA-55C5-8271-DFA1-E680B3A91D40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53.044" v="376" actId="14100"/>
          <ac:cxnSpMkLst>
            <pc:docMk/>
            <pc:sldMk cId="191739226" sldId="267"/>
            <ac:cxnSpMk id="2089" creationId="{FE54BE60-7673-C72C-C9F7-0CA14A78051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34.882" v="346" actId="164"/>
          <ac:cxnSpMkLst>
            <pc:docMk/>
            <pc:sldMk cId="191739226" sldId="267"/>
            <ac:cxnSpMk id="2090" creationId="{F6051E86-7589-F319-9DBB-97D8E7EC307D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91" creationId="{C2CF11F1-D1B6-BE1E-3E73-E3B1BFC91B6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2:05.681" v="162" actId="692"/>
          <ac:cxnSpMkLst>
            <pc:docMk/>
            <pc:sldMk cId="191739226" sldId="267"/>
            <ac:cxnSpMk id="2092" creationId="{28E94BF3-9F43-A7A1-D7CE-38942F8A3B5B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1" creationId="{93AC06C7-2EE6-322D-FA61-39A66A91CEF0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4" creationId="{03519311-EBE2-FB5F-87E2-93D46296FDCD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17.203" v="201" actId="14100"/>
          <ac:cxnSpMkLst>
            <pc:docMk/>
            <pc:sldMk cId="191739226" sldId="267"/>
            <ac:cxnSpMk id="2117" creationId="{09B25AF9-1B2A-A0F6-C286-A6AA223B960E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32.207" v="206" actId="14100"/>
          <ac:cxnSpMkLst>
            <pc:docMk/>
            <pc:sldMk cId="191739226" sldId="267"/>
            <ac:cxnSpMk id="2120" creationId="{9E59ED4D-BFFB-BBBE-97D5-AFD66EAA9F9A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46.708" v="210" actId="692"/>
          <ac:cxnSpMkLst>
            <pc:docMk/>
            <pc:sldMk cId="191739226" sldId="267"/>
            <ac:cxnSpMk id="2123" creationId="{A1F64A5E-69DE-3040-DFEF-F7D4B3EEB712}"/>
          </ac:cxnSpMkLst>
        </pc:cxnChg>
        <pc:cxnChg chg="add mod">
          <ac:chgData name="Francisco Valentin Ramirez Cuevas" userId="e79bf063-6348-4b44-8f45-581164b14c81" providerId="ADAL" clId="{1801CF3A-0CC3-40F2-9095-A6B221369352}" dt="2022-08-16T01:54:25.022" v="465" actId="692"/>
          <ac:cxnSpMkLst>
            <pc:docMk/>
            <pc:sldMk cId="191739226" sldId="267"/>
            <ac:cxnSpMk id="2140" creationId="{E6F05265-3701-A48C-2C52-AEA8FB1BB2BB}"/>
          </ac:cxnSpMkLst>
        </pc:cxnChg>
      </pc:sldChg>
    </pc:docChg>
  </pc:docChgLst>
  <pc:docChgLst>
    <pc:chgData name="Francisco Valentin Ramirez Cuevas" userId="e79bf063-6348-4b44-8f45-581164b14c81" providerId="ADAL" clId="{BF0A1121-C59B-4E3A-92A9-C72B99744CE6}"/>
    <pc:docChg chg="undo custSel addSld delSld modSld sldOrd">
      <pc:chgData name="Francisco Valentin Ramirez Cuevas" userId="e79bf063-6348-4b44-8f45-581164b14c81" providerId="ADAL" clId="{BF0A1121-C59B-4E3A-92A9-C72B99744CE6}" dt="2022-08-30T21:25:30.474" v="305" actId="1076"/>
      <pc:docMkLst>
        <pc:docMk/>
      </pc:docMkLst>
      <pc:sldChg chg="addSp delSp modSp mod modAnim">
        <pc:chgData name="Francisco Valentin Ramirez Cuevas" userId="e79bf063-6348-4b44-8f45-581164b14c81" providerId="ADAL" clId="{BF0A1121-C59B-4E3A-92A9-C72B99744CE6}" dt="2022-08-30T20:45:34.568" v="146" actId="1076"/>
        <pc:sldMkLst>
          <pc:docMk/>
          <pc:sldMk cId="1639391494" sldId="273"/>
        </pc:sldMkLst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99" creationId="{CCB7DD29-C81A-4DF1-BE95-4ABC54F0C0FF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2" creationId="{48A766C4-0988-4385-B8E4-53B999F2AA30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3" creationId="{1E2592CF-5960-4F95-9521-BBA22174F749}"/>
          </ac:spMkLst>
        </pc:spChg>
        <pc:spChg chg="mod">
          <ac:chgData name="Francisco Valentin Ramirez Cuevas" userId="e79bf063-6348-4b44-8f45-581164b14c81" providerId="ADAL" clId="{BF0A1121-C59B-4E3A-92A9-C72B99744CE6}" dt="2022-08-30T20:44:02.696" v="141" actId="207"/>
          <ac:spMkLst>
            <pc:docMk/>
            <pc:sldMk cId="1639391494" sldId="273"/>
            <ac:spMk id="104" creationId="{A44B0B02-7438-4E25-836D-97A3112D3758}"/>
          </ac:spMkLst>
        </pc:spChg>
        <pc:spChg chg="mod">
          <ac:chgData name="Francisco Valentin Ramirez Cuevas" userId="e79bf063-6348-4b44-8f45-581164b14c81" providerId="ADAL" clId="{BF0A1121-C59B-4E3A-92A9-C72B99744CE6}" dt="2022-08-30T20:45:34.568" v="146" actId="1076"/>
          <ac:spMkLst>
            <pc:docMk/>
            <pc:sldMk cId="1639391494" sldId="273"/>
            <ac:spMk id="105" creationId="{F489D42F-23CF-4650-A019-C6AAAF05F917}"/>
          </ac:spMkLst>
        </pc:spChg>
        <pc:spChg chg="mod">
          <ac:chgData name="Francisco Valentin Ramirez Cuevas" userId="e79bf063-6348-4b44-8f45-581164b14c81" providerId="ADAL" clId="{BF0A1121-C59B-4E3A-92A9-C72B99744CE6}" dt="2022-08-30T20:43:57.743" v="140" actId="207"/>
          <ac:spMkLst>
            <pc:docMk/>
            <pc:sldMk cId="1639391494" sldId="273"/>
            <ac:spMk id="106" creationId="{CD8EB409-656A-426C-9A72-2517A2586493}"/>
          </ac:spMkLst>
        </pc:spChg>
        <pc:spChg chg="mod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7" creationId="{FBD67578-6032-4878-8AB0-19FE9E49FBE7}"/>
          </ac:spMkLst>
        </pc:spChg>
        <pc:grpChg chg="add mod">
          <ac:chgData name="Francisco Valentin Ramirez Cuevas" userId="e79bf063-6348-4b44-8f45-581164b14c81" providerId="ADAL" clId="{BF0A1121-C59B-4E3A-92A9-C72B99744CE6}" dt="2022-08-30T20:42:57.243" v="114" actId="164"/>
          <ac:grpSpMkLst>
            <pc:docMk/>
            <pc:sldMk cId="1639391494" sldId="273"/>
            <ac:grpSpMk id="2" creationId="{F7F85F00-6DFF-8885-1EB4-D1364CBF869D}"/>
          </ac:grpSpMkLst>
        </pc:grpChg>
        <pc:grpChg chg="add del mod">
          <ac:chgData name="Francisco Valentin Ramirez Cuevas" userId="e79bf063-6348-4b44-8f45-581164b14c81" providerId="ADAL" clId="{BF0A1121-C59B-4E3A-92A9-C72B99744CE6}" dt="2022-08-30T20:43:48.989" v="139" actId="165"/>
          <ac:grpSpMkLst>
            <pc:docMk/>
            <pc:sldMk cId="1639391494" sldId="273"/>
            <ac:grpSpMk id="92" creationId="{81B0ED84-1935-46AB-AD33-3704B9A7E540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22.479" v="145" actId="14100"/>
          <ac:grpSpMkLst>
            <pc:docMk/>
            <pc:sldMk cId="1639391494" sldId="273"/>
            <ac:grpSpMk id="100" creationId="{7ADAD347-FEB5-46E0-A7A2-8A866F2B161C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12.456" v="144" actId="1076"/>
          <ac:grpSpMkLst>
            <pc:docMk/>
            <pc:sldMk cId="1639391494" sldId="273"/>
            <ac:grpSpMk id="101" creationId="{038B6FE7-6BFC-46D4-AF3A-92F9B549098C}"/>
          </ac:grpSpMkLst>
        </pc:grpChg>
        <pc:picChg chg="mod topLvl">
          <ac:chgData name="Francisco Valentin Ramirez Cuevas" userId="e79bf063-6348-4b44-8f45-581164b14c81" providerId="ADAL" clId="{BF0A1121-C59B-4E3A-92A9-C72B99744CE6}" dt="2022-08-30T20:43:48.989" v="139" actId="165"/>
          <ac:picMkLst>
            <pc:docMk/>
            <pc:sldMk cId="1639391494" sldId="273"/>
            <ac:picMk id="93" creationId="{67AB33C9-F3E3-4FB2-ADE6-F138D09B1C15}"/>
          </ac:picMkLst>
        </pc:pic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4" creationId="{D3463FA9-EE4D-4F4B-A045-C062BB02E1A3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5" creationId="{D7E44DF7-14F1-4C32-BB8E-536478C72FF1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6" creationId="{84A87AF1-56EC-447F-B651-3C7E177DAF99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7" creationId="{CD1A150E-E4F3-4674-A771-D9E4A86B9CDC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mod">
        <pc:chgData name="Francisco Valentin Ramirez Cuevas" userId="e79bf063-6348-4b44-8f45-581164b14c81" providerId="ADAL" clId="{BF0A1121-C59B-4E3A-92A9-C72B99744CE6}" dt="2022-08-30T19:18:24.979" v="12" actId="478"/>
        <pc:sldMkLst>
          <pc:docMk/>
          <pc:sldMk cId="1615988175" sldId="284"/>
        </pc:sldMkLst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19" creationId="{6954CDEB-61D5-58C8-EF4D-1006348BA418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2" creationId="{7211219B-A3BF-4BAD-0ABE-C142F223AAD6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5" creationId="{454F38DF-138D-D61E-669A-AC0F605888B1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19.550" v="9" actId="478"/>
          <ac:spMkLst>
            <pc:docMk/>
            <pc:sldMk cId="1615988175" sldId="284"/>
            <ac:spMk id="26" creationId="{4DB8F588-9140-1A89-E15F-D524439C804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7" creationId="{73FE2BC7-16FD-326B-50C7-C75F1C5596BF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8" creationId="{035D7A98-FEEB-1B6E-773B-70FE916A64EC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0" creationId="{3E314C87-D913-256F-0F49-17C3D209200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2" creationId="{2C21AA24-2BB0-0602-3EAE-7645423554E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3" creationId="{F3B6F749-1E21-CFFA-5670-5D206D9D241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6" creationId="{EA2D4850-D61B-D218-077F-F55D583B12BF}"/>
          </ac:spMkLst>
        </pc:spChg>
        <pc:grpChg chg="add del mod">
          <ac:chgData name="Francisco Valentin Ramirez Cuevas" userId="e79bf063-6348-4b44-8f45-581164b14c81" providerId="ADAL" clId="{BF0A1121-C59B-4E3A-92A9-C72B99744CE6}" dt="2022-08-30T19:18:09.974" v="6" actId="478"/>
          <ac:grpSpMkLst>
            <pc:docMk/>
            <pc:sldMk cId="1615988175" sldId="284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7:50.208" v="0"/>
          <ac:grpSpMkLst>
            <pc:docMk/>
            <pc:sldMk cId="1615988175" sldId="284"/>
            <ac:grpSpMk id="4" creationId="{258B9488-7DB6-0FBC-B077-4228147BFB41}"/>
          </ac:grpSpMkLst>
        </pc:grpChg>
        <pc:grpChg chg="add del mod">
          <ac:chgData name="Francisco Valentin Ramirez Cuevas" userId="e79bf063-6348-4b44-8f45-581164b14c81" providerId="ADAL" clId="{BF0A1121-C59B-4E3A-92A9-C72B99744CE6}" dt="2022-08-30T19:18:23.756" v="11" actId="478"/>
          <ac:grpSpMkLst>
            <pc:docMk/>
            <pc:sldMk cId="1615988175" sldId="284"/>
            <ac:grpSpMk id="15" creationId="{6E69BDE3-461D-E048-8D57-23677B49DAFD}"/>
          </ac:grpSpMkLst>
        </pc:grp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6" creationId="{A235268C-1855-DF67-A7F6-84D8A726F575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14" creationId="{61D2ADD3-405C-D950-0D0F-C20A8A3ACDDA}"/>
          </ac:cxnSpMkLst>
        </pc:cxn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18" creationId="{85888036-1604-A067-A411-87C41077A00B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4.979" v="12" actId="478"/>
          <ac:cxnSpMkLst>
            <pc:docMk/>
            <pc:sldMk cId="1615988175" sldId="284"/>
            <ac:cxnSpMk id="20" creationId="{541AE229-BFD1-C607-ACFC-F89DFFDC22D0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1" creationId="{82565156-9018-3D6A-EEF5-1BDC8898B3F4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3" creationId="{20D94CDF-D2B5-D9C7-DCE9-4DCC42D502B1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4" creationId="{58F64800-7219-AB0F-5F0F-B83535B5771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9" creationId="{56F9682D-AA90-2206-C27D-AFEDB6952FD3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31" creationId="{A4725786-F5EC-DA92-2644-6C673E9C6576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4" creationId="{7260DDD6-609A-955A-8FD7-D3D77BE5A76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5" creationId="{DE703A88-42E7-9568-FC8F-8684388DACB5}"/>
          </ac:cxnSpMkLst>
        </pc:cxnChg>
      </pc:sldChg>
      <pc:sldChg chg="modSp mod">
        <pc:chgData name="Francisco Valentin Ramirez Cuevas" userId="e79bf063-6348-4b44-8f45-581164b14c81" providerId="ADAL" clId="{BF0A1121-C59B-4E3A-92A9-C72B99744CE6}" dt="2022-08-30T20:19:49.774" v="80" actId="1076"/>
        <pc:sldMkLst>
          <pc:docMk/>
          <pc:sldMk cId="1022609560" sldId="285"/>
        </pc:sldMkLst>
        <pc:spChg chg="mod">
          <ac:chgData name="Francisco Valentin Ramirez Cuevas" userId="e79bf063-6348-4b44-8f45-581164b14c81" providerId="ADAL" clId="{BF0A1121-C59B-4E3A-92A9-C72B99744CE6}" dt="2022-08-30T20:19:49.774" v="80" actId="1076"/>
          <ac:spMkLst>
            <pc:docMk/>
            <pc:sldMk cId="1022609560" sldId="285"/>
            <ac:spMk id="36" creationId="{C534CB36-FCB0-44BC-84DA-A0FA1F7581BC}"/>
          </ac:spMkLst>
        </pc:spChg>
        <pc:cxnChg chg="mod">
          <ac:chgData name="Francisco Valentin Ramirez Cuevas" userId="e79bf063-6348-4b44-8f45-581164b14c81" providerId="ADAL" clId="{BF0A1121-C59B-4E3A-92A9-C72B99744CE6}" dt="2022-08-30T20:19:40.051" v="79" actId="14100"/>
          <ac:cxnSpMkLst>
            <pc:docMk/>
            <pc:sldMk cId="1022609560" sldId="285"/>
            <ac:cxnSpMk id="32" creationId="{0EEC6D43-706D-47CD-8A6E-41BBB5C7CD86}"/>
          </ac:cxnSpMkLst>
        </pc:cxnChg>
        <pc:cxnChg chg="mod">
          <ac:chgData name="Francisco Valentin Ramirez Cuevas" userId="e79bf063-6348-4b44-8f45-581164b14c81" providerId="ADAL" clId="{BF0A1121-C59B-4E3A-92A9-C72B99744CE6}" dt="2022-08-30T20:19:35.239" v="78" actId="14100"/>
          <ac:cxnSpMkLst>
            <pc:docMk/>
            <pc:sldMk cId="1022609560" sldId="285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2:50.573" v="174" actId="1076"/>
        <pc:sldMkLst>
          <pc:docMk/>
          <pc:sldMk cId="3562229567" sldId="286"/>
        </pc:sldMkLst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BF0A1121-C59B-4E3A-92A9-C72B99744CE6}" dt="2022-08-30T19:18:34.092" v="14" actId="478"/>
          <ac:spMkLst>
            <pc:docMk/>
            <pc:sldMk cId="3562229567" sldId="286"/>
            <ac:spMk id="10" creationId="{08EBE5CA-9646-3085-39D1-3F4E15DFFB77}"/>
          </ac:spMkLst>
        </pc:spChg>
        <pc:spChg chg="del">
          <ac:chgData name="Francisco Valentin Ramirez Cuevas" userId="e79bf063-6348-4b44-8f45-581164b14c81" providerId="ADAL" clId="{BF0A1121-C59B-4E3A-92A9-C72B99744CE6}" dt="2022-08-30T19:18:40.673" v="17" actId="478"/>
          <ac:spMkLst>
            <pc:docMk/>
            <pc:sldMk cId="3562229567" sldId="286"/>
            <ac:spMk id="11" creationId="{FE8581E0-31F8-F7D5-EBE7-17E8E14C7EB6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2" creationId="{BE002639-51D8-B8FC-F1AD-1DDD62D43B46}"/>
          </ac:spMkLst>
        </pc:spChg>
        <pc:spChg chg="del mod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6" creationId="{812AE2F1-B511-D610-5DE8-166642A2F98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2" creationId="{7211219B-A3BF-4BAD-0ABE-C142F223AAD6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5" creationId="{454F38DF-138D-D61E-669A-AC0F605888B1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6" creationId="{4DB8F588-9140-1A89-E15F-D524439C804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7" creationId="{73FE2BC7-16FD-326B-50C7-C75F1C5596BF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8" creationId="{035D7A98-FEEB-1B6E-773B-70FE916A64EC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30" creationId="{3E314C87-D913-256F-0F49-17C3D2092007}"/>
          </ac:spMkLst>
        </pc:spChg>
        <pc:spChg chg="mod">
          <ac:chgData name="Francisco Valentin Ramirez Cuevas" userId="e79bf063-6348-4b44-8f45-581164b14c81" providerId="ADAL" clId="{BF0A1121-C59B-4E3A-92A9-C72B99744CE6}" dt="2022-08-30T19:19:22.874" v="46" actId="20577"/>
          <ac:spMkLst>
            <pc:docMk/>
            <pc:sldMk cId="3562229567" sldId="286"/>
            <ac:spMk id="32" creationId="{2C21AA24-2BB0-0602-3EAE-7645423554E7}"/>
          </ac:spMkLst>
        </pc:spChg>
        <pc:spChg chg="mod">
          <ac:chgData name="Francisco Valentin Ramirez Cuevas" userId="e79bf063-6348-4b44-8f45-581164b14c81" providerId="ADAL" clId="{BF0A1121-C59B-4E3A-92A9-C72B99744CE6}" dt="2022-08-30T19:19:29.445" v="49" actId="20577"/>
          <ac:spMkLst>
            <pc:docMk/>
            <pc:sldMk cId="3562229567" sldId="286"/>
            <ac:spMk id="33" creationId="{F3B6F749-1E21-CFFA-5670-5D206D9D2414}"/>
          </ac:spMkLst>
        </pc:spChg>
        <pc:spChg chg="mod">
          <ac:chgData name="Francisco Valentin Ramirez Cuevas" userId="e79bf063-6348-4b44-8f45-581164b14c81" providerId="ADAL" clId="{BF0A1121-C59B-4E3A-92A9-C72B99744CE6}" dt="2022-08-30T21:22:50.573" v="174" actId="1076"/>
          <ac:spMkLst>
            <pc:docMk/>
            <pc:sldMk cId="3562229567" sldId="286"/>
            <ac:spMk id="36" creationId="{EA2D4850-D61B-D218-077F-F55D583B12BF}"/>
          </ac:spMkLst>
        </pc:s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15" creationId="{6E69BDE3-461D-E048-8D57-23677B49DAFD}"/>
          </ac:grpSpMkLst>
        </pc:grpChg>
        <pc:picChg chg="del">
          <ac:chgData name="Francisco Valentin Ramirez Cuevas" userId="e79bf063-6348-4b44-8f45-581164b14c81" providerId="ADAL" clId="{BF0A1121-C59B-4E3A-92A9-C72B99744CE6}" dt="2022-08-30T19:18:33.337" v="13" actId="478"/>
          <ac:picMkLst>
            <pc:docMk/>
            <pc:sldMk cId="3562229567" sldId="286"/>
            <ac:picMk id="3" creationId="{6BF37F2D-4AA9-EFE8-5860-7BF51DF7A2A5}"/>
          </ac:picMkLst>
        </pc:picChg>
        <pc:picChg chg="add del">
          <ac:chgData name="Francisco Valentin Ramirez Cuevas" userId="e79bf063-6348-4b44-8f45-581164b14c81" providerId="ADAL" clId="{BF0A1121-C59B-4E3A-92A9-C72B99744CE6}" dt="2022-08-30T21:21:20.681" v="149" actId="478"/>
          <ac:picMkLst>
            <pc:docMk/>
            <pc:sldMk cId="3562229567" sldId="286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3" creationId="{5B97444F-4B62-C4A9-2A5C-6D0FD64E4397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7" creationId="{B5096C2A-343C-0D81-1D37-C57A1D4F1A8C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0" creationId="{541AE229-BFD1-C607-ACFC-F89DFFDC22D0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1" creationId="{82565156-9018-3D6A-EEF5-1BDC8898B3F4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3" creationId="{20D94CDF-D2B5-D9C7-DCE9-4DCC42D502B1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4" creationId="{58F64800-7219-AB0F-5F0F-B83535B5771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9" creationId="{56F9682D-AA90-2206-C27D-AFEDB6952FD3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1" creationId="{A4725786-F5EC-DA92-2644-6C673E9C6576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4" creationId="{7260DDD6-609A-955A-8FD7-D3D77BE5A76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5" creationId="{DE703A88-42E7-9568-FC8F-8684388DACB5}"/>
          </ac:cxnSpMkLst>
        </pc:cxnChg>
      </pc:sldChg>
      <pc:sldChg chg="addSp delSp modSp add mod ord">
        <pc:chgData name="Francisco Valentin Ramirez Cuevas" userId="e79bf063-6348-4b44-8f45-581164b14c81" providerId="ADAL" clId="{BF0A1121-C59B-4E3A-92A9-C72B99744CE6}" dt="2022-08-30T20:15:01.238" v="67" actId="1076"/>
        <pc:sldMkLst>
          <pc:docMk/>
          <pc:sldMk cId="1498227600" sldId="287"/>
        </pc:sldMkLst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0:14:41.339" v="60" actId="21"/>
          <ac:picMkLst>
            <pc:docMk/>
            <pc:sldMk cId="1498227600" sldId="287"/>
            <ac:picMk id="5" creationId="{1A8ED92A-39D0-4A94-26AF-B2E193B6AE22}"/>
          </ac:picMkLst>
        </pc:picChg>
        <pc:picChg chg="add del">
          <ac:chgData name="Francisco Valentin Ramirez Cuevas" userId="e79bf063-6348-4b44-8f45-581164b14c81" providerId="ADAL" clId="{BF0A1121-C59B-4E3A-92A9-C72B99744CE6}" dt="2022-08-30T20:14:47.135" v="62" actId="478"/>
          <ac:picMkLst>
            <pc:docMk/>
            <pc:sldMk cId="1498227600" sldId="287"/>
            <ac:picMk id="8" creationId="{BAFE892A-0BD7-FB32-BA0E-AC544D69ABDF}"/>
          </ac:picMkLst>
        </pc:picChg>
        <pc:picChg chg="add del">
          <ac:chgData name="Francisco Valentin Ramirez Cuevas" userId="e79bf063-6348-4b44-8f45-581164b14c81" providerId="ADAL" clId="{BF0A1121-C59B-4E3A-92A9-C72B99744CE6}" dt="2022-08-30T20:14:52.637" v="64" actId="21"/>
          <ac:picMkLst>
            <pc:docMk/>
            <pc:sldMk cId="1498227600" sldId="287"/>
            <ac:picMk id="11" creationId="{5CFF0B42-3E90-59EC-60DD-17CE54A9D63B}"/>
          </ac:picMkLst>
        </pc:picChg>
        <pc:picChg chg="add mod">
          <ac:chgData name="Francisco Valentin Ramirez Cuevas" userId="e79bf063-6348-4b44-8f45-581164b14c81" providerId="ADAL" clId="{BF0A1121-C59B-4E3A-92A9-C72B99744CE6}" dt="2022-08-30T20:15:01.238" v="67" actId="1076"/>
          <ac:picMkLst>
            <pc:docMk/>
            <pc:sldMk cId="1498227600" sldId="287"/>
            <ac:picMk id="12" creationId="{6D6AE367-2948-E612-28D2-D47D4BEB338E}"/>
          </ac:picMkLst>
        </pc:pic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5" creationId="{DE703A88-42E7-9568-FC8F-8684388DACB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5:07.967" v="304" actId="1035"/>
        <pc:sldMkLst>
          <pc:docMk/>
          <pc:sldMk cId="2768883171" sldId="288"/>
        </pc:sldMkLst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0" creationId="{8BB43C77-83FC-B304-4561-7637F783AF11}"/>
          </ac:spMkLst>
        </pc:spChg>
        <pc:spChg chg="add del mod">
          <ac:chgData name="Francisco Valentin Ramirez Cuevas" userId="e79bf063-6348-4b44-8f45-581164b14c81" providerId="ADAL" clId="{BF0A1121-C59B-4E3A-92A9-C72B99744CE6}" dt="2022-08-30T21:24:02.303" v="271"/>
          <ac:spMkLst>
            <pc:docMk/>
            <pc:sldMk cId="2768883171" sldId="288"/>
            <ac:spMk id="11" creationId="{3E55723A-349B-5AAA-E187-541DA54E4CA1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3" creationId="{6E9445E5-DFC7-68F8-43A4-6358608BED4C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6" creationId="{CC40067D-EC14-191E-8D24-340B640C0B79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7" creationId="{38C36111-DB2D-47BE-5533-DB4D359A1BD8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1:21:36.824" v="156" actId="478"/>
          <ac:picMkLst>
            <pc:docMk/>
            <pc:sldMk cId="2768883171" sldId="288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BF0A1121-C59B-4E3A-92A9-C72B99744CE6}" dt="2022-08-30T21:24:43.609" v="297" actId="1076"/>
          <ac:picMkLst>
            <pc:docMk/>
            <pc:sldMk cId="2768883171" sldId="288"/>
            <ac:picMk id="8" creationId="{063ECA6E-9973-DF73-E8EF-EEC188217116}"/>
          </ac:picMkLst>
        </pc:picChg>
        <pc:picChg chg="del">
          <ac:chgData name="Francisco Valentin Ramirez Cuevas" userId="e79bf063-6348-4b44-8f45-581164b14c81" providerId="ADAL" clId="{BF0A1121-C59B-4E3A-92A9-C72B99744CE6}" dt="2022-08-30T21:21:24.869" v="150" actId="21"/>
          <ac:picMkLst>
            <pc:docMk/>
            <pc:sldMk cId="2768883171" sldId="288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5" creationId="{DE703A88-42E7-9568-FC8F-8684388DACB5}"/>
          </ac:cxnSpMkLst>
        </pc:cxnChg>
      </pc:sldChg>
    </pc:docChg>
  </pc:docChgLst>
  <pc:docChgLst>
    <pc:chgData name="Francisco Valentin Ramirez Cuevas" userId="e79bf063-6348-4b44-8f45-581164b14c81" providerId="ADAL" clId="{E3FFEE22-AB40-4A3D-9D83-732A99F62F17}"/>
    <pc:docChg chg="undo redo custSel addSld delSld modSld sldOrd">
      <pc:chgData name="Francisco Valentin Ramirez Cuevas" userId="e79bf063-6348-4b44-8f45-581164b14c81" providerId="ADAL" clId="{E3FFEE22-AB40-4A3D-9D83-732A99F62F17}" dt="2022-09-09T02:50:22.982" v="1355" actId="20577"/>
      <pc:docMkLst>
        <pc:docMk/>
      </pc:docMkLst>
      <pc:sldChg chg="modSp mod">
        <pc:chgData name="Francisco Valentin Ramirez Cuevas" userId="e79bf063-6348-4b44-8f45-581164b14c81" providerId="ADAL" clId="{E3FFEE22-AB40-4A3D-9D83-732A99F62F17}" dt="2022-09-08T17:38:11.160" v="977" actId="1076"/>
        <pc:sldMkLst>
          <pc:docMk/>
          <pc:sldMk cId="167484404" sldId="296"/>
        </pc:sldMkLst>
        <pc:picChg chg="mod">
          <ac:chgData name="Francisco Valentin Ramirez Cuevas" userId="e79bf063-6348-4b44-8f45-581164b14c81" providerId="ADAL" clId="{E3FFEE22-AB40-4A3D-9D83-732A99F62F17}" dt="2022-09-08T17:38:11.160" v="977" actId="1076"/>
          <ac:picMkLst>
            <pc:docMk/>
            <pc:sldMk cId="167484404" sldId="296"/>
            <ac:picMk id="5" creationId="{3E2B97D7-7682-275C-2742-A91123E53754}"/>
          </ac:picMkLst>
        </pc:picChg>
      </pc:sldChg>
      <pc:sldChg chg="addSp delSp modSp add mod ord">
        <pc:chgData name="Francisco Valentin Ramirez Cuevas" userId="e79bf063-6348-4b44-8f45-581164b14c81" providerId="ADAL" clId="{E3FFEE22-AB40-4A3D-9D83-732A99F62F17}" dt="2022-09-08T15:32:42.045" v="86" actId="1076"/>
        <pc:sldMkLst>
          <pc:docMk/>
          <pc:sldMk cId="362311442" sldId="304"/>
        </pc:sldMkLst>
        <pc:spChg chg="add mod">
          <ac:chgData name="Francisco Valentin Ramirez Cuevas" userId="e79bf063-6348-4b44-8f45-581164b14c81" providerId="ADAL" clId="{E3FFEE22-AB40-4A3D-9D83-732A99F62F17}" dt="2022-09-08T15:27:26.425" v="16" actId="14100"/>
          <ac:spMkLst>
            <pc:docMk/>
            <pc:sldMk cId="362311442" sldId="304"/>
            <ac:spMk id="12" creationId="{41A616E2-23F5-445E-2B90-DC1E47D9D5C4}"/>
          </ac:spMkLst>
        </pc:spChg>
        <pc:spChg chg="add mod">
          <ac:chgData name="Francisco Valentin Ramirez Cuevas" userId="e79bf063-6348-4b44-8f45-581164b14c81" providerId="ADAL" clId="{E3FFEE22-AB40-4A3D-9D83-732A99F62F17}" dt="2022-09-08T15:27:36.133" v="20" actId="14100"/>
          <ac:spMkLst>
            <pc:docMk/>
            <pc:sldMk cId="362311442" sldId="304"/>
            <ac:spMk id="14" creationId="{79424AB8-7CE5-7C71-9638-E11A4201C7E6}"/>
          </ac:spMkLst>
        </pc:spChg>
        <pc:spChg chg="add mod">
          <ac:chgData name="Francisco Valentin Ramirez Cuevas" userId="e79bf063-6348-4b44-8f45-581164b14c81" providerId="ADAL" clId="{E3FFEE22-AB40-4A3D-9D83-732A99F62F17}" dt="2022-09-08T15:27:43.127" v="23" actId="14100"/>
          <ac:spMkLst>
            <pc:docMk/>
            <pc:sldMk cId="362311442" sldId="304"/>
            <ac:spMk id="16" creationId="{C1A408E9-3B86-324B-6AD0-97558F724841}"/>
          </ac:spMkLst>
        </pc:spChg>
        <pc:spChg chg="add mod">
          <ac:chgData name="Francisco Valentin Ramirez Cuevas" userId="e79bf063-6348-4b44-8f45-581164b14c81" providerId="ADAL" clId="{E3FFEE22-AB40-4A3D-9D83-732A99F62F17}" dt="2022-09-08T15:28:00.489" v="29" actId="14100"/>
          <ac:spMkLst>
            <pc:docMk/>
            <pc:sldMk cId="362311442" sldId="304"/>
            <ac:spMk id="19" creationId="{0EB704DC-4A16-6B10-4B96-793E8913FEE3}"/>
          </ac:spMkLst>
        </pc:spChg>
        <pc:spChg chg="add del">
          <ac:chgData name="Francisco Valentin Ramirez Cuevas" userId="e79bf063-6348-4b44-8f45-581164b14c81" providerId="ADAL" clId="{E3FFEE22-AB40-4A3D-9D83-732A99F62F17}" dt="2022-09-08T15:28:08.182" v="31" actId="22"/>
          <ac:spMkLst>
            <pc:docMk/>
            <pc:sldMk cId="362311442" sldId="304"/>
            <ac:spMk id="21" creationId="{EAA6880B-E3C1-FB45-2822-65FD63BB975C}"/>
          </ac:spMkLst>
        </pc:spChg>
        <pc:spChg chg="add mod">
          <ac:chgData name="Francisco Valentin Ramirez Cuevas" userId="e79bf063-6348-4b44-8f45-581164b14c81" providerId="ADAL" clId="{E3FFEE22-AB40-4A3D-9D83-732A99F62F17}" dt="2022-09-08T15:28:12.699" v="33" actId="1076"/>
          <ac:spMkLst>
            <pc:docMk/>
            <pc:sldMk cId="362311442" sldId="304"/>
            <ac:spMk id="23" creationId="{591AFC2F-ED8F-AF74-0178-0AC8C2551F5B}"/>
          </ac:spMkLst>
        </pc:spChg>
        <pc:spChg chg="add mod">
          <ac:chgData name="Francisco Valentin Ramirez Cuevas" userId="e79bf063-6348-4b44-8f45-581164b14c81" providerId="ADAL" clId="{E3FFEE22-AB40-4A3D-9D83-732A99F62F17}" dt="2022-09-08T15:28:17.434" v="35" actId="1076"/>
          <ac:spMkLst>
            <pc:docMk/>
            <pc:sldMk cId="362311442" sldId="304"/>
            <ac:spMk id="25" creationId="{6CF9471E-99A7-72B6-78D8-EC6C71DD5466}"/>
          </ac:spMkLst>
        </pc:spChg>
        <pc:spChg chg="add mod">
          <ac:chgData name="Francisco Valentin Ramirez Cuevas" userId="e79bf063-6348-4b44-8f45-581164b14c81" providerId="ADAL" clId="{E3FFEE22-AB40-4A3D-9D83-732A99F62F17}" dt="2022-09-08T15:28:20.706" v="37" actId="1076"/>
          <ac:spMkLst>
            <pc:docMk/>
            <pc:sldMk cId="362311442" sldId="304"/>
            <ac:spMk id="27" creationId="{F96B08E5-29BB-BE2E-66EA-DA8A9E1792B9}"/>
          </ac:spMkLst>
        </pc:spChg>
        <pc:spChg chg="add mod">
          <ac:chgData name="Francisco Valentin Ramirez Cuevas" userId="e79bf063-6348-4b44-8f45-581164b14c81" providerId="ADAL" clId="{E3FFEE22-AB40-4A3D-9D83-732A99F62F17}" dt="2022-09-08T15:28:24.313" v="39" actId="1076"/>
          <ac:spMkLst>
            <pc:docMk/>
            <pc:sldMk cId="362311442" sldId="304"/>
            <ac:spMk id="29" creationId="{626F2D46-9B72-168C-7E1A-63D745E6F6B0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9" creationId="{DEB20E2D-C898-8AD7-3B87-905B237AFCCB}"/>
          </ac:spMkLst>
        </pc:spChg>
        <pc:spChg chg="del mod">
          <ac:chgData name="Francisco Valentin Ramirez Cuevas" userId="e79bf063-6348-4b44-8f45-581164b14c81" providerId="ADAL" clId="{E3FFEE22-AB40-4A3D-9D83-732A99F62F17}" dt="2022-09-08T15:26:28.885" v="4" actId="478"/>
          <ac:spMkLst>
            <pc:docMk/>
            <pc:sldMk cId="362311442" sldId="304"/>
            <ac:spMk id="83" creationId="{14F1F096-A664-4365-AB0F-064DC6A29D9B}"/>
          </ac:spMkLst>
        </pc:spChg>
        <pc:grpChg chg="add del mod">
          <ac:chgData name="Francisco Valentin Ramirez Cuevas" userId="e79bf063-6348-4b44-8f45-581164b14c81" providerId="ADAL" clId="{E3FFEE22-AB40-4A3D-9D83-732A99F62F17}" dt="2022-09-08T15:26:46.400" v="9" actId="165"/>
          <ac:grpSpMkLst>
            <pc:docMk/>
            <pc:sldMk cId="362311442" sldId="304"/>
            <ac:grpSpMk id="2" creationId="{60824946-9FC3-B46F-6A25-8541000208FC}"/>
          </ac:grpSpMkLst>
        </pc:grpChg>
        <pc:picChg chg="mod topLvl modCrop">
          <ac:chgData name="Francisco Valentin Ramirez Cuevas" userId="e79bf063-6348-4b44-8f45-581164b14c81" providerId="ADAL" clId="{E3FFEE22-AB40-4A3D-9D83-732A99F62F17}" dt="2022-09-08T15:26:53.968" v="10" actId="732"/>
          <ac:picMkLst>
            <pc:docMk/>
            <pc:sldMk cId="362311442" sldId="304"/>
            <ac:picMk id="3" creationId="{B9C327DE-557E-6969-DED2-56B4300939B2}"/>
          </ac:picMkLst>
        </pc:picChg>
        <pc:picChg chg="del mod topLvl">
          <ac:chgData name="Francisco Valentin Ramirez Cuevas" userId="e79bf063-6348-4b44-8f45-581164b14c81" providerId="ADAL" clId="{E3FFEE22-AB40-4A3D-9D83-732A99F62F17}" dt="2022-09-08T15:32:10.133" v="66" actId="478"/>
          <ac:picMkLst>
            <pc:docMk/>
            <pc:sldMk cId="362311442" sldId="304"/>
            <ac:picMk id="4" creationId="{BBC8778C-06D5-25E8-C0AA-C1A7B582DA7D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5" creationId="{5ACC7D7C-8503-8349-E70E-99456B5EF026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6" creationId="{45654B5A-FC8F-2100-37C4-D1C1F840ADE9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8" creationId="{5B80F92A-8A5C-7DFB-76D0-C37916C3833B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9" creationId="{3C356B05-9836-3511-AFA6-71C391B11EE5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10" creationId="{5A7CF861-E8D6-BCA1-F040-2600C7D90776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4" creationId="{99C62F85-A15F-B30D-8A2C-F9BD630A61D0}"/>
          </ac:picMkLst>
        </pc:picChg>
        <pc:picChg chg="add mod">
          <ac:chgData name="Francisco Valentin Ramirez Cuevas" userId="e79bf063-6348-4b44-8f45-581164b14c81" providerId="ADAL" clId="{E3FFEE22-AB40-4A3D-9D83-732A99F62F17}" dt="2022-09-08T15:32:42.045" v="86" actId="1076"/>
          <ac:picMkLst>
            <pc:docMk/>
            <pc:sldMk cId="362311442" sldId="304"/>
            <ac:picMk id="1026" creationId="{76C85AAE-80E4-8111-CC23-ED664FAB8556}"/>
          </ac:picMkLst>
        </pc:pic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8" creationId="{D9382070-6EFE-8800-7F68-8036B999CD76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6:08:35.087" v="584" actId="207"/>
        <pc:sldMkLst>
          <pc:docMk/>
          <pc:sldMk cId="3878029179" sldId="305"/>
        </pc:sldMkLst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4" creationId="{5CD5DEF4-BAF4-5033-8A43-E9A5A80A7135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1" creationId="{124D0B68-4C88-EA2B-C92F-F4DD8677983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2" creationId="{41A616E2-23F5-445E-2B90-DC1E47D9D5C4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4" creationId="{79424AB8-7CE5-7C71-9638-E11A4201C7E6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5" creationId="{1DD44C6C-4303-0A39-334F-70948C19763D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6" creationId="{C1A408E9-3B86-324B-6AD0-97558F724841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9" creationId="{0EB704DC-4A16-6B10-4B96-793E8913FEE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3" creationId="{591AFC2F-ED8F-AF74-0178-0AC8C2551F5B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5" creationId="{6CF9471E-99A7-72B6-78D8-EC6C71DD5466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7" creationId="{F96B08E5-29BB-BE2E-66EA-DA8A9E1792B9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9" creationId="{626F2D46-9B72-168C-7E1A-63D745E6F6B0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3.640" v="271" actId="478"/>
          <ac:spMkLst>
            <pc:docMk/>
            <pc:sldMk cId="3878029179" sldId="305"/>
            <ac:spMk id="30" creationId="{3B56A13E-FE87-C3E5-1033-2659824EA14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5.936" v="272" actId="478"/>
          <ac:spMkLst>
            <pc:docMk/>
            <pc:sldMk cId="3878029179" sldId="305"/>
            <ac:spMk id="32" creationId="{A9093A1E-FCAC-5B2C-9C51-A525A508183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8.119" v="273" actId="478"/>
          <ac:spMkLst>
            <pc:docMk/>
            <pc:sldMk cId="3878029179" sldId="305"/>
            <ac:spMk id="34" creationId="{67CEC9FA-9F46-31DE-99B3-C935D9059EAC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30.467" v="274" actId="478"/>
          <ac:spMkLst>
            <pc:docMk/>
            <pc:sldMk cId="3878029179" sldId="305"/>
            <ac:spMk id="36" creationId="{FA204E10-F103-E709-2AA4-5EDD2C09B29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4" creationId="{936114A5-0172-3208-C553-D3B57F3D5AF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6" creationId="{760BF78D-1C52-9FEB-F206-52A21857E5D0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8" creationId="{7A8CEE3A-D4E7-5C46-8391-88D36A824CB9}"/>
          </ac:spMkLst>
        </pc:spChg>
        <pc:spChg chg="add mod">
          <ac:chgData name="Francisco Valentin Ramirez Cuevas" userId="e79bf063-6348-4b44-8f45-581164b14c81" providerId="ADAL" clId="{E3FFEE22-AB40-4A3D-9D83-732A99F62F17}" dt="2022-09-08T16:08:35.087" v="584" actId="207"/>
          <ac:spMkLst>
            <pc:docMk/>
            <pc:sldMk cId="3878029179" sldId="305"/>
            <ac:spMk id="1024" creationId="{501F5316-9FE2-A166-6751-E3BDD14A5768}"/>
          </ac:spMkLst>
        </pc:spChg>
        <pc:grpChg chg="add del mod topLvl">
          <ac:chgData name="Francisco Valentin Ramirez Cuevas" userId="e79bf063-6348-4b44-8f45-581164b14c81" providerId="ADAL" clId="{E3FFEE22-AB40-4A3D-9D83-732A99F62F17}" dt="2022-09-08T16:00:30.764" v="428" actId="165"/>
          <ac:grpSpMkLst>
            <pc:docMk/>
            <pc:sldMk cId="3878029179" sldId="305"/>
            <ac:grpSpMk id="37" creationId="{83CB0324-1C72-EECC-254D-80A4A05597C1}"/>
          </ac:grpSpMkLst>
        </pc:grpChg>
        <pc:grpChg chg="add del mod topLvl">
          <ac:chgData name="Francisco Valentin Ramirez Cuevas" userId="e79bf063-6348-4b44-8f45-581164b14c81" providerId="ADAL" clId="{E3FFEE22-AB40-4A3D-9D83-732A99F62F17}" dt="2022-09-08T16:00:21.475" v="427" actId="165"/>
          <ac:grpSpMkLst>
            <pc:docMk/>
            <pc:sldMk cId="3878029179" sldId="305"/>
            <ac:grpSpMk id="42" creationId="{DBA08389-9A46-3F64-0AFC-732C199439B1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00:06.490" v="424" actId="165"/>
          <ac:grpSpMkLst>
            <pc:docMk/>
            <pc:sldMk cId="3878029179" sldId="305"/>
            <ac:grpSpMk id="58" creationId="{53FED900-A9F6-A13E-8AAE-5D3F1AE5018B}"/>
          </ac:grpSpMkLst>
        </pc:grp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3" creationId="{B9C327DE-557E-6969-DED2-56B4300939B2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5" creationId="{5ACC7D7C-8503-8349-E70E-99456B5EF02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6" creationId="{45654B5A-FC8F-2100-37C4-D1C1F840ADE9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8" creationId="{5B80F92A-8A5C-7DFB-76D0-C37916C3833B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9" creationId="{3C356B05-9836-3511-AFA6-71C391B11EE5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" creationId="{5A7CF861-E8D6-BCA1-F040-2600C7D90776}"/>
          </ac:picMkLst>
        </pc:picChg>
        <pc:picChg chg="add mod topLvl modCrop">
          <ac:chgData name="Francisco Valentin Ramirez Cuevas" userId="e79bf063-6348-4b44-8f45-581164b14c81" providerId="ADAL" clId="{E3FFEE22-AB40-4A3D-9D83-732A99F62F17}" dt="2022-09-08T16:04:51.389" v="459" actId="1076"/>
          <ac:picMkLst>
            <pc:docMk/>
            <pc:sldMk cId="3878029179" sldId="305"/>
            <ac:picMk id="18" creationId="{82E30AC0-AC7E-15C9-F058-6861953B4DD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26" creationId="{76C85AAE-80E4-8111-CC23-ED664FAB8556}"/>
          </ac:picMkLst>
        </pc:picChg>
        <pc:picChg chg="add del mod">
          <ac:chgData name="Francisco Valentin Ramirez Cuevas" userId="e79bf063-6348-4b44-8f45-581164b14c81" providerId="ADAL" clId="{E3FFEE22-AB40-4A3D-9D83-732A99F62F17}" dt="2022-09-08T15:45:13.506" v="150" actId="21"/>
          <ac:picMkLst>
            <pc:docMk/>
            <pc:sldMk cId="3878029179" sldId="305"/>
            <ac:picMk id="2050" creationId="{AF6F5CC8-30AE-F444-851E-416DF7B604A5}"/>
          </ac:picMkLst>
        </pc:pic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1" creationId="{F755C39D-8150-728E-9066-C3D37F6274C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4" creationId="{E9E758B9-BCE7-4822-0850-652B1D30516B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40" creationId="{EB49E63C-D00B-8F9A-068F-978E01D4DDB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01.359" v="580" actId="692"/>
          <ac:cxnSpMkLst>
            <pc:docMk/>
            <pc:sldMk cId="3878029179" sldId="305"/>
            <ac:cxnSpMk id="49" creationId="{CB6D380A-09D0-BC95-BAE8-82EB03F6A4FE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60" creationId="{EF961D1E-A917-7C17-3ABA-8DC56246255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05:01.141" v="461" actId="478"/>
          <ac:cxnSpMkLst>
            <pc:docMk/>
            <pc:sldMk cId="3878029179" sldId="305"/>
            <ac:cxnSpMk id="1028" creationId="{D652A38A-4408-BCC0-0ECB-3AE58CC5F74A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1038" creationId="{72ACBF07-A92A-FD14-C21F-89AF2E5DB8B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9T02:50:22.982" v="1355" actId="20577"/>
        <pc:sldMkLst>
          <pc:docMk/>
          <pc:sldMk cId="2451287351" sldId="306"/>
        </pc:sldMkLst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4" creationId="{7D65CE24-52D3-C569-3EA3-AC74D7113EC8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5" creationId="{94062F7A-CEFF-B320-2828-E9A7DEC497ED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6" creationId="{56188BF0-0204-1EB7-E426-B2C1CF79F529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7" creationId="{39AFEEAA-4981-2934-2E18-A73B78C339F4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9" creationId="{3EC00538-7E38-913B-279E-F0C8963F3A7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6" creationId="{48F1497B-9D99-D8E1-AEDA-4D79F9CA44C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8" creationId="{C7087B95-0287-4D54-0B08-BC9CCEEE24E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9" creationId="{F30A1251-8832-0393-AA15-0A276D71F9E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0" creationId="{55F28C05-AC2E-E659-A218-A854A75EF92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1" creationId="{38C8CE37-78DD-E746-E8CA-0F807ADB99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3" creationId="{86A2C619-8AA5-6DF1-4DA0-B3AEAAB36CF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5" creationId="{9B587A8A-C5F4-B1D9-35F2-2BC9C850856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6" creationId="{ADAB6193-0FA5-D672-68C3-738F9429CA44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7" creationId="{D71E2450-F2D9-D149-CE2C-C99CBEDF35E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8" creationId="{5AF63433-DF72-5711-2A49-6306F6D36F6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0" creationId="{870BBBF9-2F56-4BB5-A0BF-A9C79A03553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3" creationId="{C51FEF8D-3F8A-08C3-D33C-D3AE191A483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5" creationId="{E7D3BDDF-C5F4-B1CC-0EF0-7D0C8D8D416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6" creationId="{8D682071-33A8-391E-A6BA-98C64B53049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7" creationId="{968A98F2-FC46-BE99-49C5-40BF9FB85C2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9" creationId="{0596A7E6-2AC5-6D19-B647-6149A34C2ACD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1" creationId="{93F8F93A-85DF-8BB9-C11E-CBACFD24CE0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2" creationId="{D3215826-7726-66A1-E6DE-435C9DFBD58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6" creationId="{5C9A90A5-F815-AC5A-30C2-94E71DE6082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7" creationId="{708EDA71-98CE-925C-476A-3BBD8B038D6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0" creationId="{BA3FEF39-417B-E17F-4F2C-88170E07E3D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2" creationId="{6DC1FD71-685B-632C-00CD-5DB03260D62F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3" creationId="{92A3804D-231F-B337-0276-25B3316818E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4" creationId="{205C0024-B588-005D-EBBF-7F7BE351581C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5" creationId="{ACA51A3B-9CD1-1EE1-C77F-290F7E34F69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6" creationId="{1F9A3EB5-4BFA-4FF0-C959-FB66C420B009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7" creationId="{20B1E36D-A0FE-7288-65CF-3458F1CE0A1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8" creationId="{40BB7D38-02AB-E4BE-2D95-5D063C474D35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9" creationId="{DEB20E2D-C898-8AD7-3B87-905B237AFCC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1" creationId="{831136BB-F47B-F288-7EC9-3C2E3FCDA80E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83" creationId="{14F1F096-A664-4365-AB0F-064DC6A29D9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4" creationId="{A9B98A93-58BE-13E7-DDEF-DAC5A330A6D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5" creationId="{843AFC26-668E-CFA3-5E07-4C6FF9BA07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6" creationId="{7FCE1F9D-3C3B-5067-74C9-9B3BFFB170D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7" creationId="{B1F2127D-DB3B-D624-A9DD-B3844D96B5F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9" creationId="{59F0F0D3-3A1B-6BDE-6B2B-F8725CD7754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1" creationId="{3A82DA79-1FD2-0B57-D135-FDE5B0F9C1AC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2" creationId="{6967A4BB-F8B1-7FA2-DC96-5E4AD533AF6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3" creationId="{85E640BC-2AB0-8939-84BF-0A5483EC9E3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4" creationId="{614BBD2D-D7D0-7D7E-AB3F-7B68D4B480A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6" creationId="{61F0E06C-CFA8-160E-C50C-57EC5B68107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8" creationId="{D1076408-79BC-C53B-8C5A-9367A651973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9" creationId="{B0B6B52A-40F1-6E34-F04B-B2796D49528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0" creationId="{35AC94EA-4EF2-3F0F-531E-D2516AC6626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1" creationId="{F6D39E3E-D049-F52F-4D7C-AA6A395DC456}"/>
          </ac:spMkLst>
        </pc:spChg>
        <pc:spChg chg="add del mod">
          <ac:chgData name="Francisco Valentin Ramirez Cuevas" userId="e79bf063-6348-4b44-8f45-581164b14c81" providerId="ADAL" clId="{E3FFEE22-AB40-4A3D-9D83-732A99F62F17}" dt="2022-09-08T16:40:32.561" v="730" actId="478"/>
          <ac:spMkLst>
            <pc:docMk/>
            <pc:sldMk cId="2451287351" sldId="306"/>
            <ac:spMk id="102" creationId="{A9D1FA16-EF41-0F83-B784-7D12762D435F}"/>
          </ac:spMkLst>
        </pc:spChg>
        <pc:spChg chg="add del mod">
          <ac:chgData name="Francisco Valentin Ramirez Cuevas" userId="e79bf063-6348-4b44-8f45-581164b14c81" providerId="ADAL" clId="{E3FFEE22-AB40-4A3D-9D83-732A99F62F17}" dt="2022-09-08T16:43:24.266" v="812" actId="478"/>
          <ac:spMkLst>
            <pc:docMk/>
            <pc:sldMk cId="2451287351" sldId="306"/>
            <ac:spMk id="103" creationId="{C0CC0EB9-D38D-1276-DE16-9B6283714656}"/>
          </ac:spMkLst>
        </pc:spChg>
        <pc:spChg chg="add mod">
          <ac:chgData name="Francisco Valentin Ramirez Cuevas" userId="e79bf063-6348-4b44-8f45-581164b14c81" providerId="ADAL" clId="{E3FFEE22-AB40-4A3D-9D83-732A99F62F17}" dt="2022-09-09T02:50:06.535" v="1350" actId="20577"/>
          <ac:spMkLst>
            <pc:docMk/>
            <pc:sldMk cId="2451287351" sldId="306"/>
            <ac:spMk id="105" creationId="{3EAC99FA-0589-6E24-F80C-4F2EE93F43E6}"/>
          </ac:spMkLst>
        </pc:spChg>
        <pc:spChg chg="add mod">
          <ac:chgData name="Francisco Valentin Ramirez Cuevas" userId="e79bf063-6348-4b44-8f45-581164b14c81" providerId="ADAL" clId="{E3FFEE22-AB40-4A3D-9D83-732A99F62F17}" dt="2022-09-08T16:51:48.019" v="824" actId="404"/>
          <ac:spMkLst>
            <pc:docMk/>
            <pc:sldMk cId="2451287351" sldId="306"/>
            <ac:spMk id="107" creationId="{5A806575-E28E-4495-682A-5D81A1F937CC}"/>
          </ac:spMkLst>
        </pc:spChg>
        <pc:spChg chg="add mod">
          <ac:chgData name="Francisco Valentin Ramirez Cuevas" userId="e79bf063-6348-4b44-8f45-581164b14c81" providerId="ADAL" clId="{E3FFEE22-AB40-4A3D-9D83-732A99F62F17}" dt="2022-09-09T02:50:12.747" v="1351" actId="20577"/>
          <ac:spMkLst>
            <pc:docMk/>
            <pc:sldMk cId="2451287351" sldId="306"/>
            <ac:spMk id="113" creationId="{888614E2-FC1E-F99E-351F-DD1930A0F4A3}"/>
          </ac:spMkLst>
        </pc:spChg>
        <pc:spChg chg="add mod">
          <ac:chgData name="Francisco Valentin Ramirez Cuevas" userId="e79bf063-6348-4b44-8f45-581164b14c81" providerId="ADAL" clId="{E3FFEE22-AB40-4A3D-9D83-732A99F62F17}" dt="2022-09-09T02:50:22.982" v="1355" actId="20577"/>
          <ac:spMkLst>
            <pc:docMk/>
            <pc:sldMk cId="2451287351" sldId="306"/>
            <ac:spMk id="126" creationId="{859CC4C8-909C-518E-A93F-D63125EB55C7}"/>
          </ac:spMkLst>
        </pc:spChg>
        <pc:spChg chg="add mod">
          <ac:chgData name="Francisco Valentin Ramirez Cuevas" userId="e79bf063-6348-4b44-8f45-581164b14c81" providerId="ADAL" clId="{E3FFEE22-AB40-4A3D-9D83-732A99F62F17}" dt="2022-09-08T16:53:32.386" v="837" actId="688"/>
          <ac:spMkLst>
            <pc:docMk/>
            <pc:sldMk cId="2451287351" sldId="306"/>
            <ac:spMk id="132" creationId="{9ABEF4B7-6B17-B6F4-B37F-8908B3C6A558}"/>
          </ac:spMkLst>
        </pc:spChg>
        <pc:spChg chg="add mod">
          <ac:chgData name="Francisco Valentin Ramirez Cuevas" userId="e79bf063-6348-4b44-8f45-581164b14c81" providerId="ADAL" clId="{E3FFEE22-AB40-4A3D-9D83-732A99F62F17}" dt="2022-09-09T02:50:16.174" v="1352" actId="20577"/>
          <ac:spMkLst>
            <pc:docMk/>
            <pc:sldMk cId="2451287351" sldId="306"/>
            <ac:spMk id="134" creationId="{2C41F1F0-3F34-C832-8236-D24B2E9A9946}"/>
          </ac:spMkLst>
        </pc:s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41:11.839" v="747" actId="478"/>
          <ac:grpSpMkLst>
            <pc:docMk/>
            <pc:sldMk cId="2451287351" sldId="306"/>
            <ac:grpSpMk id="27" creationId="{A483B1C8-EF88-2A37-0751-BC8B103999DF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35" creationId="{4D0E354C-1A14-F9BE-D36E-CA3E5F382C8C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37" creationId="{FA187457-6401-BA39-CDD1-4A81E347DB2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2" creationId="{E3C9F7DD-0F6D-4B93-AA77-8CCAFBF492E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44" creationId="{6F93C855-372F-BC44-08C9-E137F54BC9F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9" creationId="{E4EF8AE5-2A99-E9DF-DAEE-C8756FAB5406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51" creationId="{256897FF-B903-2BCC-9D00-2CFBB07D9274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58" creationId="{6883B31D-D8B3-D734-8CF5-0D3296AF909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60" creationId="{DB3DFEA5-A03B-E447-38EC-2FBFB38927F1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69" creationId="{246E70B2-7D6E-C027-8B63-941ECFA0A122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71" creationId="{4B2B9F77-0E21-1AD0-29D7-A79D892FAFB8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0" creationId="{5242EC64-607D-13C3-367F-FE93E2D19B7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82" creationId="{7DD11C16-3BCA-C572-9953-E09DE68A203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8" creationId="{55EFE764-8402-3B4F-2B6D-D627236065B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0" creationId="{7313E7D5-89E7-1EE3-F91C-D15B3A39648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7" creationId="{6A89CE85-A8B9-532E-24B2-5108F320BBA6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119" creationId="{4A3A996B-A61F-6AB8-5837-07BEB176CAAA}"/>
          </ac:grpSpMkLst>
        </pc:grp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5" creationId="{4BBAD2FE-C5FA-7F66-865D-6115E128A629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6" creationId="{11684581-7E8C-32A0-4B47-463636F2C261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8" creationId="{95AECFFA-BA07-631E-6D71-522098E00DA5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4" creationId="{99C62F85-A15F-B30D-8A2C-F9BD630A61D0}"/>
          </ac:picMkLst>
        </pc:picChg>
        <pc:picChg chg="add del">
          <ac:chgData name="Francisco Valentin Ramirez Cuevas" userId="e79bf063-6348-4b44-8f45-581164b14c81" providerId="ADAL" clId="{E3FFEE22-AB40-4A3D-9D83-732A99F62F17}" dt="2022-09-08T16:55:11.592" v="840" actId="478"/>
          <ac:picMkLst>
            <pc:docMk/>
            <pc:sldMk cId="2451287351" sldId="306"/>
            <ac:picMk id="142" creationId="{377015B7-DD6D-76D7-6F0D-5D66BAA75B56}"/>
          </ac:picMkLst>
        </pc:pic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2" creationId="{4AAD5EC2-F683-F930-DCD3-769E167E8A3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3" creationId="{DC10AE11-349F-0C66-DA74-F01BCDC2A38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4" creationId="{FC44621A-A478-BA1F-10B0-1DC0E0B98B2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7" creationId="{EDBFE914-1F81-BD99-156A-ABD836809FE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9" creationId="{FFD5407E-7FFD-81AB-AE17-E258DF27954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0" creationId="{E00DA1F2-2234-00D8-8E0B-7C9E02383D75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11" creationId="{38A71DD7-5B12-2049-4735-D26FB521DA6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2" creationId="{35282E9C-7F88-31D3-19FA-359CFBBCC62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3" creationId="{8AF7E71B-B697-FA42-944D-5984240A9153}"/>
          </ac:cxnSpMkLst>
        </pc:cxnChg>
        <pc:cxnChg chg="mod">
          <ac:chgData name="Francisco Valentin Ramirez Cuevas" userId="e79bf063-6348-4b44-8f45-581164b14c81" providerId="ADAL" clId="{E3FFEE22-AB40-4A3D-9D83-732A99F62F17}" dt="2022-09-08T16:43:00.431" v="785" actId="14100"/>
          <ac:cxnSpMkLst>
            <pc:docMk/>
            <pc:sldMk cId="2451287351" sldId="306"/>
            <ac:cxnSpMk id="21" creationId="{91483BE0-FA25-8797-9387-77E9E3A42616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2" creationId="{FFDC5B26-668C-7703-85C3-4395CF4707A0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3" creationId="{7D20D688-9287-7E9E-7ACA-EB9F50C063DC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4" creationId="{C796CC17-B3CB-3875-32D0-29287700419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5" creationId="{26E0BAB1-9572-7489-95BB-E1E1DE013AAA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6" creationId="{5CD7A2BE-F6DF-D9AB-9D7E-B70ACD40415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8" creationId="{449D1A2F-BD0B-0420-0912-629406C011AF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9" creationId="{3863E469-FE59-34EF-B8CD-62222B96F1AA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30" creationId="{174A20EA-75F7-6C74-0283-90B4654B799B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1" creationId="{787B7CF2-560B-608C-F51B-98A52BCEBA4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2" creationId="{D46F0C5E-BCEE-4361-E482-4EA0C7A7F462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3" creationId="{768FCD6F-0900-B0DB-8879-3D6101F50A19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4" creationId="{24A1F24B-695C-3441-8A79-C635256E33E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8" creationId="{D9382070-6EFE-8800-7F68-8036B999CD76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08" creationId="{C9E6CF6D-1843-BCCF-7A55-F40DA2C199A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14" creationId="{7C1274D2-DDB3-8FE7-64E7-372E4D80CF00}"/>
          </ac:cxnSpMkLst>
        </pc:cxnChg>
        <pc:cxnChg chg="mod">
          <ac:chgData name="Francisco Valentin Ramirez Cuevas" userId="e79bf063-6348-4b44-8f45-581164b14c81" providerId="ADAL" clId="{E3FFEE22-AB40-4A3D-9D83-732A99F62F17}" dt="2022-09-08T16:42:55.340" v="784" actId="14100"/>
          <ac:cxnSpMkLst>
            <pc:docMk/>
            <pc:sldMk cId="2451287351" sldId="306"/>
            <ac:cxnSpMk id="120" creationId="{465793C5-1FAA-F3AE-BC4F-CA7BCD6F1F9F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1" creationId="{625559FE-8AFF-1F93-4F87-2FA146600BB4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2" creationId="{FF979B28-ADCA-C531-3DDE-049B7EB0DB4B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3" creationId="{50EA87F6-35C3-55C4-4BE0-646E2EF4CC9D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4" creationId="{1EA3CA31-ACDF-7C36-4D0C-842FAD0E6BD9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5" creationId="{90BDE4B5-B77C-A605-6A04-6161491A8D3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27" creationId="{9389AB59-0365-4540-13CD-084C81035C02}"/>
          </ac:cxnSpMkLst>
        </pc:cxnChg>
        <pc:cxnChg chg="add mod">
          <ac:chgData name="Francisco Valentin Ramirez Cuevas" userId="e79bf063-6348-4b44-8f45-581164b14c81" providerId="ADAL" clId="{E3FFEE22-AB40-4A3D-9D83-732A99F62F17}" dt="2022-09-08T16:53:27.278" v="836" actId="14100"/>
          <ac:cxnSpMkLst>
            <pc:docMk/>
            <pc:sldMk cId="2451287351" sldId="306"/>
            <ac:cxnSpMk id="128" creationId="{0C82AE3D-48AE-E763-EECF-E35ABD31420A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6:17.169" v="922" actId="478"/>
        <pc:sldMkLst>
          <pc:docMk/>
          <pc:sldMk cId="2278534239" sldId="307"/>
        </pc:sldMkLst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" creationId="{511ACAEC-D9C4-CF0A-F32F-5B0DD8E4E9A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2" creationId="{8987D0D8-7E89-7D31-3D02-BB0FB85AAF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" creationId="{4D254DD7-194C-0E94-DBA8-B833BA0719D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" creationId="{9C7E8F93-4ADE-0388-EA6C-5F09350C5B4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5" creationId="{A1C4023B-96A8-1D8C-8948-BEC58CE7938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7" creationId="{E361A2F4-EB6C-484C-18E7-FFE0F1DBCC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9" creationId="{320A7D3A-11CF-66DD-E64F-C26F3B9DC2E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7" creationId="{734BCCCD-11A0-A5CF-AE26-341EC060071F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8" creationId="{8BF0486B-B924-197E-1366-B930E996AD0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9" creationId="{40643D0F-F206-EAAD-5646-C8CFE0DA2D9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1" creationId="{FDCF220E-9E6F-E514-C288-0546256026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3" creationId="{6F86090A-CC8F-CC93-1E00-7F65C8C85B1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4" creationId="{EA993E92-2F67-0E5F-ADDA-13C875E38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2" creationId="{EA2C8813-46FE-61E8-998D-396B94BE46C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4" creationId="{7345C05C-C991-04B8-7732-A2141BB84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4" creationId="{4A552F6D-E5D6-854D-3BF7-63A8A545404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8" creationId="{D05D5FC3-5048-5D3D-2504-614A3B80835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3" creationId="{D92AEE79-F3BF-4192-B351-827024722CA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5" creationId="{54ED2C9D-4E7A-5ADF-ECD6-750BE8F5ABD4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7" creationId="{470D3EDC-FAC4-AAB3-0200-8EB21D34137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83" creationId="{33B97A38-CC7E-B704-B903-27183FC7E06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3" creationId="{8F61B46A-0DE8-57EE-1756-E1889C1476D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4" creationId="{44BB456C-2F21-735E-A460-44E6C985A53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5" creationId="{3EAC99FA-0589-6E24-F80C-4F2EE93F43E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6" creationId="{1BD2BCB8-66F0-920B-DAE0-CC1C64AE5F1C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7" creationId="{5A806575-E28E-4495-682A-5D81A1F937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9" creationId="{E402BD1E-C951-00EF-6D91-C93FE94966F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1" creationId="{9F5666C7-B9A7-5B79-6D51-7AF17291649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13" creationId="{888614E2-FC1E-F99E-351F-DD1930A0F4A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5" creationId="{9069F694-E302-40DC-3FF3-F5E99A4403B5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6" creationId="{51491467-EEC1-0D57-9E5E-4BE8C4FB7AF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7" creationId="{4E4B1309-A45F-CD54-97BD-BBC2F67C621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8" creationId="{C4E69BAB-DF09-4B9B-7512-05DF8334850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26" creationId="{859CC4C8-909C-518E-A93F-D63125EB55C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0" creationId="{18EE6F09-2AD9-EE2C-887E-074C7EB1A841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2" creationId="{9ABEF4B7-6B17-B6F4-B37F-8908B3C6A558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3" creationId="{1D8CE8DF-C004-BD2D-843B-D87E242CAD3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4" creationId="{2C41F1F0-3F34-C832-8236-D24B2E9A994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5" creationId="{EC58BC00-00E8-A9C8-E2D0-199F141F908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6" creationId="{20B6BF63-6879-7B44-1891-4052A980FBFA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7" creationId="{13A92A37-9E6D-8A09-34AE-0AA12B989E6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9" creationId="{8E078B6F-E0D3-1A60-EA9D-6EE0E7FCDAF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1" creationId="{B670CBE8-2151-14EF-4A12-7988631A211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3" creationId="{29A20CEA-629A-9F91-54C8-037B62E51CD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4" creationId="{44671F1B-8919-A9F4-95E0-E6F7475037E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5" creationId="{785D3668-2AD6-FE00-6EA4-6AAA0632F6B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6" creationId="{A89B44AD-210E-F7D9-101F-C3536A6A964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7" creationId="{11C13EDF-D40E-DDDC-DDF2-6744EBA405C6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9" creationId="{33C52163-7C43-4D12-E979-B047A1F9D4D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58" creationId="{BA56F589-75C5-2F62-8811-E1337357AAEE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1" creationId="{CF3A6CDF-78E3-15C7-BECE-2C802BF1D5C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2" creationId="{61D09CF6-F3BB-833D-00FE-38F64E9833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1" creationId="{07EC3F15-883F-6401-0990-1014B125EE1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3" creationId="{1BBBB296-D578-F8A1-681E-637DFC33C72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4" creationId="{3C1698A5-FF02-1F45-7CB7-07A1D35E937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5" creationId="{DCCCD1D2-D21A-DF96-A07E-113BB05FC22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6" creationId="{8A791D50-3F15-69C5-B506-12A2D6BF4EB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8" creationId="{0D3EA5C4-1702-4EAC-5FBC-1A4C721E43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0" creationId="{CA14D553-7C6E-BD0B-E9D2-1C88DFD3ACA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1" creationId="{4C47A87A-C7E5-745C-BFE1-EEBB23D0DB3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2" creationId="{72D15921-A43A-C8E7-F6EF-F082136B157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3" creationId="{0A72DFCE-7F57-69E3-0928-F0A638784B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5" creationId="{A3898C2A-A16F-8EF9-6498-28104DA613A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7" creationId="{53F10482-3E0D-E943-2A7B-1016150BC93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8" creationId="{BAE38D32-87B4-CADD-2960-777B770E75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9" creationId="{725DEF10-EC60-B8A4-8E1F-820A5EBAC1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0" creationId="{D6528953-16B4-6C3C-08F1-A159A695464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2" creationId="{AE884279-5877-5753-C858-60EC9218AD2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4" creationId="{237B9B77-E82E-35FA-C1EE-A29E182AAA8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5" creationId="{AE157D01-8C0B-BC1F-E977-391622C0B0F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6" creationId="{AC06A755-0092-939B-5AE6-61304545B2D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7" creationId="{A5EC7242-188C-32B2-55E8-044678D89A4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9" creationId="{33FF355F-10F4-9B65-F8CD-5BBC59FEAE7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1" creationId="{CB9DA3AA-7D89-11A6-FAD8-9B8E7256D100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2" creationId="{0F30312D-8345-B2E4-DC50-8345F561E07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3" creationId="{96CA41E4-2286-3BB0-51C4-8CBD6EEFF75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4" creationId="{4C1C7276-4392-CC43-E022-811E8164BF6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6" creationId="{4EAEFA98-373E-9891-AE91-6EC45580C51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8" creationId="{098EEC11-50C4-5857-F709-D0D1D731437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9" creationId="{2E1AF622-0ECB-2B4D-0A4C-AF33FC6098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0" creationId="{83AF75BF-1672-FAE8-6072-A7851F5E95B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1" creationId="{9A9C5DED-F297-501C-8E83-524C56C87B03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3" creationId="{008EDC84-ECF4-9CB3-4864-BB6B85A64BA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5" creationId="{002020B6-FDF9-F426-207C-833A97F1E19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6" creationId="{012854AC-707D-AE04-9B51-F9FE92E4BB1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7" creationId="{B2360DAD-CABB-A8B9-F247-150281793CA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8" creationId="{0FB15503-A998-85C4-5152-9BA5F22DC9F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0" creationId="{4931B451-510A-7E7A-25A2-0071CAEE282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2" creationId="{AD9D204B-31F4-EEF1-EE99-1D65E453710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3" creationId="{45331192-1170-3EFB-CE4F-9D8DBB15D94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4" creationId="{1D1979C7-859F-16DA-3D57-2AE467588DF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5" creationId="{576D562E-16B8-9F1F-0AE3-B4B29F2FFD1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6" creationId="{9BEE631E-AEE8-5813-F0BF-64BAD262CEC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7" creationId="{B6FDFEA5-58F0-927E-C70A-70179FE77637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9" creationId="{D33152D5-7FD3-F9BB-940C-61EA6D5FCE5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38" creationId="{CE64461E-A671-3383-26BB-1DC0F2FE2DA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1" creationId="{B9750C93-C136-CAE7-2633-7B05E2146E2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2" creationId="{180D3D05-2947-D51E-381A-B452930165C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1" creationId="{786B8558-3F03-5DD3-BF38-C78AB29D526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3" creationId="{70B48808-9BA8-6F7F-A843-4A005E81012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4" creationId="{75D0634C-C678-B106-97D6-EA94E4B749F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5" creationId="{6AA85012-7B7F-EFD5-B9C1-512E4F5CC0D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6" creationId="{54CFBC18-C872-E37F-4E35-BBD44EBBB2D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8" creationId="{40FAAF8A-1360-57F4-B985-69D2B9300EC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0" creationId="{FB1CA24C-55D0-E0B1-14A8-9495F46A527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1" creationId="{3196C3BD-B50E-1E56-9860-76BA45AA242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2" creationId="{AB9E73C6-AE41-6052-2894-09DA352D3F8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3" creationId="{1E177A64-3E27-93E6-E279-3F9706EE1BF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5" creationId="{F38D84B8-9F6F-1746-71C2-3E5F55640AB3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7" creationId="{F60F5533-C76D-C799-EE6E-8EEA096B49D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8" creationId="{4905ED04-89F0-4BC1-BFA9-90FAAF89A1EB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9" creationId="{DF5C5671-7D3F-BAA1-6B22-8F68FFFD150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0" creationId="{912AB1BC-B00B-FA64-EC6F-3BF7E2A3B41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2" creationId="{6E3E8F34-B524-5F47-D3DA-26C3AE447E1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4" creationId="{FD2B3ED8-5329-8579-2E22-71EF9260B12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5" creationId="{87BCCB38-44BE-0AB4-CA9A-F7F6B2E9E5C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6" creationId="{D71A5A2E-5AF2-4FED-B0BA-294437709F0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7" creationId="{33EDD08F-28E2-AFDD-8D51-8806A021811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9" creationId="{BD5143E1-F885-5E4B-A069-9ACADE0DC69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1" creationId="{8D80A27B-8908-05CF-BC51-B49F35DAA9E2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2" creationId="{367A5399-DDD5-8031-9428-8EF564FA5C8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3" creationId="{E0C96941-DCDA-B10F-344E-DA09E0A9191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4" creationId="{6DE6B676-9FAD-4484-2B70-D3482811AF2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6" creationId="{8515866E-81DE-88E0-4C70-3264E520B25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8" creationId="{96DC4806-81F3-38CA-29C7-5C243D63A9E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9" creationId="{832A2A17-73CC-F573-01C4-D840F29B8E2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0" creationId="{63DA6220-36AE-7F2C-C73E-15123984284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1" creationId="{4031795C-F572-2051-5991-B0F1883871B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3" creationId="{4C0A4B21-109D-E60B-D490-252364B84AF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5" creationId="{4BC0B83C-67F1-9C00-F222-6524E99403E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6" creationId="{0C590F28-BB35-763E-6C5E-A1E4C46A8167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7" creationId="{A437B434-3831-7B2C-8CC6-F0E363E27C6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8" creationId="{AE2EABF5-E854-D27D-EF59-03ADD878A46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0" creationId="{4B5E5EC1-4260-AC52-12F0-14A9E4A6559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2" creationId="{9DD51AEC-93D6-1585-4F53-6390C34CBA4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3" creationId="{DF454C13-D566-1197-4312-08DF28C0F6E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4" creationId="{B57670FF-A27A-17AF-902D-B4A10740CB2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5" creationId="{9612E31E-6DAE-A467-1BEB-6ECEC2B91D6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6" creationId="{9073EE7A-DF99-4101-BD35-289CCA205FA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7" creationId="{F3204C90-C5AA-ADFE-8A60-BD51AF4CFAC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9" creationId="{741CDA3F-4898-2630-3EA2-A364AD0E2B1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18" creationId="{F3C46160-C03D-5544-8C70-9AAB59EB0E6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1" creationId="{184B9A0A-FF0D-E510-B1B3-AF034EEB4B0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2" creationId="{0E297759-A466-07E6-0B1F-AB66D25DD55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1" creationId="{4F125B7B-532C-8F98-6535-135F7A9971F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3" creationId="{0B659449-31F2-FD50-17BF-F67520BD603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4" creationId="{856222B5-A6B7-113C-AB2B-AF8BD5EEBED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5" creationId="{47FDEE38-7B90-3ACD-136B-7BCDC74FB3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6" creationId="{AEA464D5-AFDB-25CB-2FA6-A10238394A3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8" creationId="{CBD1A1CC-55E8-8570-3A53-16BB709BC543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0" creationId="{B51F16B5-43B2-C357-A9DB-E2D95EC70D6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1" creationId="{9FE178DD-53C2-24B9-867E-D9AF45D1B2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2" creationId="{EDCB58AA-8A75-F0F8-B5BE-C978F17FBA5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3" creationId="{515EA3C8-0F23-E0B7-089E-C93C45444CB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5" creationId="{619AA214-7D28-B483-5D81-E0A8E4BB3AC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7" creationId="{D561FAAB-3500-867A-2147-ABB3FB7C7DB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8" creationId="{602D81F4-EB4A-1A98-FA9C-CDE428E87D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9" creationId="{8B866A26-BDA4-DF78-BA9E-BF878FD1C098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0" creationId="{16570690-6217-4A84-6BDC-8805F81FAC2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2" creationId="{97D83936-602D-AA14-8D58-66A138F7427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4" creationId="{94330A28-24AD-586B-E0E4-13117603994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5" creationId="{904A4492-ED78-2128-1381-968068CB76B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6" creationId="{A1F976F5-2525-5980-BF23-0E102A192E0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7" creationId="{053EA1A4-772E-3AED-92CB-80C17F61E3E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9" creationId="{BD856654-9005-5F3E-CC9C-BE4C2B28D55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1" creationId="{A1059A17-8870-A301-D7A6-84945519630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2" creationId="{74A82CB8-2977-A643-4C81-681A4F6E8EB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3" creationId="{A7258230-C878-95F3-5D6B-8F28A107B76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4" creationId="{40485378-AF45-F83A-0651-3F0087A685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6" creationId="{81C2719F-57B0-FD61-70FB-B2F982A2FD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8" creationId="{DD71D094-3DAF-DF12-BCFA-C8F53FB7AE6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9" creationId="{2B877CDA-1140-129B-1C48-9F64834F176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0" creationId="{E211204C-3401-7B03-4105-F2A42646EF2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1" creationId="{4BD02DA5-C92B-AF1E-DE0D-EC20FF7812F7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3" creationId="{7448F568-5946-325F-C96D-C26897BF51F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5" creationId="{A6E47AC0-EB59-39B4-B88F-6938AD500FB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6" creationId="{8663826C-67FA-92BE-7860-DF9FAFE0405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7" creationId="{EEC4C63B-7774-657A-398A-E76E3B7D377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8" creationId="{FF0E2D24-0550-E8D7-B930-327F7E90D9E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0" creationId="{5EC2579B-31FE-E2E7-2B78-6AF76BABD8E6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2" creationId="{E84E7B98-5230-2165-81DE-02B32AD0AE1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3" creationId="{D2D9E7C3-0E96-8754-501A-99DE42687CB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4" creationId="{4ACA2BD2-3497-5B14-236F-149AA15441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5" creationId="{13C64BBF-497C-D1FD-9A99-6BBC85242D8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6" creationId="{4D64CCB3-0BE6-48FB-F0D3-381AC5D3307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7" creationId="{345ACAC4-78ED-7237-826F-581F3D07AFBB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9" creationId="{7C403626-B280-1E47-615A-DD3700C65EB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98" creationId="{F6778BB8-A2BB-73FC-EC67-57F8368758E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1" creationId="{A4387EA8-AD97-453D-B97D-D4601BBC3C34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2" creationId="{3B5C1BD2-A364-10C8-E53E-248731EDB8D7}"/>
          </ac:spMkLst>
        </pc:spChg>
        <pc:spChg chg="add mod">
          <ac:chgData name="Francisco Valentin Ramirez Cuevas" userId="e79bf063-6348-4b44-8f45-581164b14c81" providerId="ADAL" clId="{E3FFEE22-AB40-4A3D-9D83-732A99F62F17}" dt="2022-09-08T16:56:42.496" v="875" actId="14100"/>
          <ac:spMkLst>
            <pc:docMk/>
            <pc:sldMk cId="2278534239" sldId="307"/>
            <ac:spMk id="406" creationId="{562D19F2-5051-85D8-8CA0-EB27699657AD}"/>
          </ac:spMkLst>
        </pc:spChg>
        <pc:spChg chg="add mod">
          <ac:chgData name="Francisco Valentin Ramirez Cuevas" userId="e79bf063-6348-4b44-8f45-581164b14c81" providerId="ADAL" clId="{E3FFEE22-AB40-4A3D-9D83-732A99F62F17}" dt="2022-09-08T16:58:43.953" v="884" actId="1076"/>
          <ac:spMkLst>
            <pc:docMk/>
            <pc:sldMk cId="2278534239" sldId="307"/>
            <ac:spMk id="407" creationId="{42F323BE-D633-9700-A2F5-3295C5134E35}"/>
          </ac:spMkLst>
        </pc:spChg>
        <pc:spChg chg="add mod">
          <ac:chgData name="Francisco Valentin Ramirez Cuevas" userId="e79bf063-6348-4b44-8f45-581164b14c81" providerId="ADAL" clId="{E3FFEE22-AB40-4A3D-9D83-732A99F62F17}" dt="2022-09-08T16:57:25.612" v="882" actId="1076"/>
          <ac:spMkLst>
            <pc:docMk/>
            <pc:sldMk cId="2278534239" sldId="307"/>
            <ac:spMk id="409" creationId="{B06FB486-537E-D654-7CDF-408627C5D98F}"/>
          </ac:spMkLst>
        </pc:spChg>
        <pc:spChg chg="add del">
          <ac:chgData name="Francisco Valentin Ramirez Cuevas" userId="e79bf063-6348-4b44-8f45-581164b14c81" providerId="ADAL" clId="{E3FFEE22-AB40-4A3D-9D83-732A99F62F17}" dt="2022-09-08T16:59:08.265" v="887" actId="22"/>
          <ac:spMkLst>
            <pc:docMk/>
            <pc:sldMk cId="2278534239" sldId="307"/>
            <ac:spMk id="411" creationId="{8E688D78-0CD9-E00C-E218-9760D808D230}"/>
          </ac:spMkLst>
        </pc:spChg>
        <pc:spChg chg="add mod">
          <ac:chgData name="Francisco Valentin Ramirez Cuevas" userId="e79bf063-6348-4b44-8f45-581164b14c81" providerId="ADAL" clId="{E3FFEE22-AB40-4A3D-9D83-732A99F62F17}" dt="2022-09-08T16:59:36.618" v="906" actId="1076"/>
          <ac:spMkLst>
            <pc:docMk/>
            <pc:sldMk cId="2278534239" sldId="307"/>
            <ac:spMk id="413" creationId="{D6C7D33A-89F7-1ED2-3419-9FB42234B7DD}"/>
          </ac:spMkLst>
        </pc:spChg>
        <pc:spChg chg="add mod">
          <ac:chgData name="Francisco Valentin Ramirez Cuevas" userId="e79bf063-6348-4b44-8f45-581164b14c81" providerId="ADAL" clId="{E3FFEE22-AB40-4A3D-9D83-732A99F62F17}" dt="2022-09-08T16:59:45.531" v="919" actId="14100"/>
          <ac:spMkLst>
            <pc:docMk/>
            <pc:sldMk cId="2278534239" sldId="307"/>
            <ac:spMk id="415" creationId="{4A6F4366-88F2-03C7-08D3-F44495931EEF}"/>
          </ac:spMkLst>
        </pc:s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2" creationId="{90D127CF-D08E-8347-FBF8-295858B0DC5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9" creationId="{EF13245A-15FE-A9D8-B113-E9910BDB0C8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" creationId="{E338F04D-280D-1C83-507F-F12BA04F3DA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6" creationId="{A4D8710C-623E-5770-CE69-9B495203561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8" creationId="{B7DE96A7-8832-EE40-9466-B4A9B3988A1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30" creationId="{A96DF787-22FB-4D42-F003-49DB5B5D8673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32" creationId="{59F47CC9-E73A-9C55-3F4A-C190B657C52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35" creationId="{4D0E354C-1A14-F9BE-D36E-CA3E5F382C8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2" creationId="{E3C9F7DD-0F6D-4B93-AA77-8CCAFBF492E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9" creationId="{E4EF8AE5-2A99-E9DF-DAEE-C8756FAB540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58" creationId="{6883B31D-D8B3-D734-8CF5-0D3296AF909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63" creationId="{5B8716FA-FA0B-ACAF-F6BA-2B5DE665598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65" creationId="{FAFA35E8-BF00-DA17-BFEE-DC332E4EF95B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69" creationId="{246E70B2-7D6E-C027-8B63-941ECFA0A12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79" creationId="{7240E9F3-69B6-FA51-A559-9B43B5C41845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0" creationId="{5242EC64-607D-13C3-367F-FE93E2D19B70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8" creationId="{55EFE764-8402-3B4F-2B6D-D627236065B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02" creationId="{E5784549-DDF3-A551-567B-EF387B8667B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10" creationId="{75D0F84C-F2D9-76F1-C31C-5D9EF668C4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2" creationId="{27869264-5337-329B-7042-5817C5F3F16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119" creationId="{4A3A996B-A61F-6AB8-5837-07BEB176CAA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29" creationId="{23178C95-62E8-9615-DF0F-FDF53BB1C69A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31" creationId="{90B66DFE-86F0-8BA5-9EB8-66C499074CA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38" creationId="{8BFC737C-7F93-0E98-B8D4-74FE23F0DAAB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40" creationId="{29726693-31EF-B7AE-C317-F761BAFD23F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51" creationId="{8A2CEB0B-D7B0-E69B-4D76-F69EB2CF1DA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63" creationId="{9E677741-55E0-7B18-ED34-C5D8A11E90B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0" creationId="{22FC4A4D-992E-30C4-570D-A26426032220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2" creationId="{8DB9C032-4395-9224-B9B2-610415A4A17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7" creationId="{DC44F952-FC1C-F6AD-809C-A2C1F74145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9" creationId="{B4B0B2A1-E7DA-76B2-94A2-85A8464A94D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84" creationId="{728F9E25-E28E-2B2C-63F5-7B6F5D88764E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86" creationId="{63DBF060-D0F6-A4B1-F9C8-783D574546E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1" creationId="{EDECE9EB-6EBE-4E97-D4C7-9695FAE5E0CB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93" creationId="{6A7A2C14-7149-CFB3-B1C2-757B847EF46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8" creationId="{BF45CE4A-51D0-85B9-44FB-703AC8E685B4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0" creationId="{74A57A70-81FE-3215-5554-9EBB4437245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05" creationId="{7D678811-C002-8943-D354-68984DC2CD37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7" creationId="{A80913E8-BCE6-FC65-DC25-7FE5363D253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2" creationId="{6A110681-C551-0023-5263-AE579FA5CB8C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14" creationId="{B7A36C61-3084-1EBC-3034-3ECB6C41C6F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9" creationId="{8FE08B8D-E212-5DD9-6ABA-C04D2F3FB6A9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21" creationId="{175D076F-2122-3EA9-5246-E61AFC0BF13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31" creationId="{5D1A8867-47F4-6004-E661-7384FCCFF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43" creationId="{1EFB4247-6155-279C-9B7F-E2D36179C93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0" creationId="{F749C46C-D2AD-47AB-426B-F1BFD537F9AF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2" creationId="{BAA5BA99-6CFB-6806-3C56-2CCD02E6E13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7" creationId="{1FB91623-6B27-A156-B4B9-67484F4EAE0C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9" creationId="{2A6085AD-4F39-FE7E-31C8-2ACF4AB667E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64" creationId="{D54EDF6E-FDE5-9250-96C0-38075E31458B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66" creationId="{95AB7FEB-ACA0-6CE3-F4FA-14235569D35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1" creationId="{ED7D24AE-D23F-0180-B371-F5009D41432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73" creationId="{11C1FBB0-4872-47BE-43F7-ED89F37EC45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8" creationId="{85C607AD-6F6D-AE9F-AE0F-0063091BF8F3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0" creationId="{3D0175F5-0852-95C3-47DC-1B73731E0F5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85" creationId="{479B230D-A961-9EFD-A103-36453C9D9EE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7" creationId="{F31A92F3-565F-0695-AE5F-97D078DA6FF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2" creationId="{6057A620-A637-BFD1-EB14-CEA5C6326A69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94" creationId="{A0ECF789-EF3E-BA5B-319F-6FE81D57DDE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9" creationId="{23547235-903A-6124-DF27-210A15D5CB24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301" creationId="{2B5813C1-5565-0C85-01C7-5F29B08B9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311" creationId="{BE99C81B-6706-3027-8F14-9CCD62E11EEE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23" creationId="{E03CA5C9-959B-BF24-B37A-08A7B7EAA3E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0" creationId="{D0754347-DDB8-3E05-39C3-53E58B190C5B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2" creationId="{08367D1A-86E5-2F65-816F-2D8761528ED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7" creationId="{75A45EE2-1480-8648-BFE5-51920862C0C1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9" creationId="{90500D04-C3B9-1781-1419-1971CAEA101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44" creationId="{A835B862-29E6-7F4B-16DD-B270433BD4F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46" creationId="{71120A8B-4F75-B643-C3C1-09B0FF5AD25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1" creationId="{4E900D6E-5AA3-D6C3-08A2-4F870032A4BE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53" creationId="{ACD44232-81A6-A7A8-D983-F46FD01763A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8" creationId="{65D6AFBC-6586-4713-2F28-8EC73183DEF9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0" creationId="{32E71FCF-2BD1-01A6-FB5B-54271F539D1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65" creationId="{C2675AE5-D8BB-C1F3-1CBE-B15E4E39C9C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7" creationId="{9BFA2501-E091-F81C-8330-9B6634334A2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2" creationId="{26D82AA0-4DED-06EF-E685-4273451A5372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74" creationId="{1A27B9FE-FA23-DD42-C379-FBE8738FCC6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9" creationId="{802624D6-6215-B8F2-2216-C30A883083ED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81" creationId="{EB126DBC-E1EA-D219-6902-6EB8745A760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91" creationId="{C3282F4F-7CCF-8067-0CB9-78BDB1565339}"/>
          </ac:grpSpMkLst>
        </pc:grpChg>
        <pc:picChg chg="add del">
          <ac:chgData name="Francisco Valentin Ramirez Cuevas" userId="e79bf063-6348-4b44-8f45-581164b14c81" providerId="ADAL" clId="{E3FFEE22-AB40-4A3D-9D83-732A99F62F17}" dt="2022-09-08T16:55:28.508" v="855" actId="21"/>
          <ac:picMkLst>
            <pc:docMk/>
            <pc:sldMk cId="2278534239" sldId="307"/>
            <ac:picMk id="142" creationId="{377015B7-DD6D-76D7-6F0D-5D66BAA75B56}"/>
          </ac:picMkLst>
        </pc:picChg>
        <pc:picChg chg="add mod">
          <ac:chgData name="Francisco Valentin Ramirez Cuevas" userId="e79bf063-6348-4b44-8f45-581164b14c81" providerId="ADAL" clId="{E3FFEE22-AB40-4A3D-9D83-732A99F62F17}" dt="2022-09-08T16:59:32.802" v="905" actId="1076"/>
          <ac:picMkLst>
            <pc:docMk/>
            <pc:sldMk cId="2278534239" sldId="307"/>
            <ac:picMk id="404" creationId="{C851F8D0-92D3-4D4E-D79F-877F3CBAD299}"/>
          </ac:picMkLst>
        </pc:picChg>
        <pc:picChg chg="add del">
          <ac:chgData name="Francisco Valentin Ramirez Cuevas" userId="e79bf063-6348-4b44-8f45-581164b14c81" providerId="ADAL" clId="{E3FFEE22-AB40-4A3D-9D83-732A99F62F17}" dt="2022-09-08T17:06:17.169" v="922" actId="478"/>
          <ac:picMkLst>
            <pc:docMk/>
            <pc:sldMk cId="2278534239" sldId="307"/>
            <ac:picMk id="3074" creationId="{0A8813F3-D5DF-2ED9-17CA-7716E2433AAB}"/>
          </ac:picMkLst>
        </pc:pic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3" creationId="{564A114F-E0BA-F3E6-3251-5E1E659F322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4" creationId="{ADBD88C7-3D24-7C25-A7AD-5769FBBA799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5" creationId="{8B01E5B3-C5F5-A73A-0F89-A06C8C65BBD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6" creationId="{20D8BBFA-7369-BE1F-7B1A-28E6F58F161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7" creationId="{9A6988F0-775A-95DE-FF36-FB8ADCBB0F6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8" creationId="{C3D47BA7-813E-5D67-6C27-2D6EBC10AA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08" creationId="{C9E6CF6D-1843-BCCF-7A55-F40DA2C199A9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14" creationId="{7C1274D2-DDB3-8FE7-64E7-372E4D80CF00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7" creationId="{9389AB59-0365-4540-13CD-084C81035C0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8" creationId="{0C82AE3D-48AE-E763-EECF-E35ABD31420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48" creationId="{1D132F50-469B-C021-8926-ADD400C9D42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0" creationId="{6D68CF46-A9A7-0940-ECF1-707D55048F3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2" creationId="{FE639C40-2172-5D74-9E40-D26FFE945DA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3" creationId="{A1B9D9FB-22E5-A43B-FE85-E4F55A972D52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4" creationId="{9954B1E0-9226-D52A-34FD-17612C04305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5" creationId="{F02539C8-19A4-FA11-35B8-6D196A8D3B4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6" creationId="{1D48BB2F-677C-1850-9CAC-9177D007FB0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7" creationId="{601F48BD-5855-C1A1-80B1-B2B1254F500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9" creationId="{5828DDD9-90EC-A3C0-4CC4-AF45041C1EEB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60" creationId="{2DE48B2E-7FA5-69D6-649D-0F1546BF01E3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4" creationId="{9E821130-8950-5E0F-8C61-CC92541281C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5" creationId="{9C381B82-1789-9E05-1C4B-D3D927688F7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6" creationId="{D4276DCE-4DFD-A19D-B374-C120F3F902D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7" creationId="{BE53A896-96B0-98F3-618C-128317FFA4A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8" creationId="{47A3C707-2E46-3D42-3EB8-5E4EE139B2A1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9" creationId="{9F259AEC-11A8-ED7B-A4BD-A9D88CCBDD6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28" creationId="{F5A80C43-398A-4DCD-5CCF-B4025A7E5F2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0" creationId="{9236C0E6-FF1D-5048-41BD-D94FD82FA61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2" creationId="{9B6C1D28-9F7D-DB1B-E91A-2766D984C07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3" creationId="{DD1730B2-A451-2B9F-076B-E35F1EDE9202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4" creationId="{BC368E42-8F38-A1D9-744E-B21EDF4E64A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5" creationId="{C734FA79-8ED2-3CAA-6697-368545BAD25A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6" creationId="{441D3FBC-45FE-3478-B5EF-284ED124B7BD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7" creationId="{1AE80A74-5EDB-9B4A-C8AD-8FD74097FF2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9" creationId="{91DB55F2-4020-678F-26C3-1A5A507BFA5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40" creationId="{DC204A56-0054-5055-D460-A022D97A3D7C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4" creationId="{140C6BA0-6162-A55C-910F-3FC1617C9898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5" creationId="{0D24668F-237D-DDC5-96B2-0D17A2000F04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6" creationId="{11CAEB08-E2CC-5501-6F2E-BA742A80CF2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7" creationId="{F74A107F-11B9-8F79-8B2C-4E4D0EA5523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8" creationId="{CF2B1C22-56CA-EDC9-07A4-F995AD0D156E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9" creationId="{37E973F7-7FC9-8A19-A604-B757ADD2BE0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08" creationId="{D2D463BB-7B40-8D24-5ADC-09FED974B2F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0" creationId="{54B692E7-A4A4-FF91-DD8E-D3F9A23C807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2" creationId="{962A6F0B-D623-8BAE-8E93-552F35E6DC4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3" creationId="{889C5821-13C6-9B31-FC86-1739059B568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4" creationId="{260F1E4E-EB1C-635F-EBEA-BEB9DAFC4C6B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5" creationId="{161DDD61-F7E0-0B27-CE1B-61C8A4D64AF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6" creationId="{84A5675A-82A0-61D8-0C75-1C1F76CB927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7" creationId="{725BBA0B-43E1-0A36-FE6F-899FFB2434C5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9" creationId="{3B564F44-33AA-D0E6-D63F-75429E2B290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20" creationId="{C2DCD5EB-04F0-BD50-A3EE-5AECA40C25B7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4" creationId="{273E0E99-9613-88C4-8200-C5FF0D784E0B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5" creationId="{9E163F80-38F4-54F5-5592-197A8164094D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6" creationId="{B80B4795-8726-1C52-29D2-F885FFFD3033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7" creationId="{DCDAF8F3-02A9-ECFC-3BAB-2DF81D16A0D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8" creationId="{5FA24123-8EB0-6B1E-ECCE-7F389F9AC0C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9" creationId="{DB949581-69AF-05FE-6554-5E5255C022A6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88" creationId="{58323CCE-C37B-4A27-2D0A-06559689DB5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0" creationId="{F65EE990-262C-9405-E08C-F60BB7711D3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2" creationId="{52206312-2219-A7CE-F4C4-2C99D46C66CC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3" creationId="{048CE6D3-49A3-3505-83CF-18DFE7B6FF4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4" creationId="{F8A2E500-EEDF-3FA9-C860-AE6E3EADDBC5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5" creationId="{719297A5-B222-7596-84C1-239852182D2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6" creationId="{8F26BFC3-50AA-7D57-03F8-82222158D5DE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7" creationId="{7DA2B3A3-36CD-CB92-333B-601EA197B8A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9" creationId="{AA4845B3-2321-20F5-963D-40B72BD6B6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400" creationId="{BC628D57-DB75-6988-4EA8-5B75F4B113F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9:03.311" v="963" actId="113"/>
        <pc:sldMkLst>
          <pc:docMk/>
          <pc:sldMk cId="2014053509" sldId="308"/>
        </pc:sldMkLst>
        <pc:spChg chg="add mod">
          <ac:chgData name="Francisco Valentin Ramirez Cuevas" userId="e79bf063-6348-4b44-8f45-581164b14c81" providerId="ADAL" clId="{E3FFEE22-AB40-4A3D-9D83-732A99F62F17}" dt="2022-09-08T17:09:03.311" v="963" actId="113"/>
          <ac:spMkLst>
            <pc:docMk/>
            <pc:sldMk cId="2014053509" sldId="308"/>
            <ac:spMk id="7" creationId="{4C0781B9-0B43-2738-AAD5-2F085E9993E5}"/>
          </ac:spMkLst>
        </pc:spChg>
        <pc:spChg chg="add mod">
          <ac:chgData name="Francisco Valentin Ramirez Cuevas" userId="e79bf063-6348-4b44-8f45-581164b14c81" providerId="ADAL" clId="{E3FFEE22-AB40-4A3D-9D83-732A99F62F17}" dt="2022-09-08T17:09:01.384" v="962" actId="113"/>
          <ac:spMkLst>
            <pc:docMk/>
            <pc:sldMk cId="2014053509" sldId="308"/>
            <ac:spMk id="9" creationId="{1DCE3E2D-95BA-3760-4DD1-4629CAE93A5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6" creationId="{562D19F2-5051-85D8-8CA0-EB27699657A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7" creationId="{42F323BE-D633-9700-A2F5-3295C5134E35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9" creationId="{B06FB486-537E-D654-7CDF-408627C5D98F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3" creationId="{D6C7D33A-89F7-1ED2-3419-9FB42234B7D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5" creationId="{4A6F4366-88F2-03C7-08D3-F44495931EEF}"/>
          </ac:spMkLst>
        </pc:spChg>
        <pc:picChg chg="add mod">
          <ac:chgData name="Francisco Valentin Ramirez Cuevas" userId="e79bf063-6348-4b44-8f45-581164b14c81" providerId="ADAL" clId="{E3FFEE22-AB40-4A3D-9D83-732A99F62F17}" dt="2022-09-08T17:08:16.323" v="958" actId="1076"/>
          <ac:picMkLst>
            <pc:docMk/>
            <pc:sldMk cId="2014053509" sldId="308"/>
            <ac:picMk id="3" creationId="{245EC687-FDCC-8438-7F16-5C099CDA3BE9}"/>
          </ac:picMkLst>
        </pc:picChg>
        <pc:picChg chg="add mod">
          <ac:chgData name="Francisco Valentin Ramirez Cuevas" userId="e79bf063-6348-4b44-8f45-581164b14c81" providerId="ADAL" clId="{E3FFEE22-AB40-4A3D-9D83-732A99F62F17}" dt="2022-09-08T17:07:40.344" v="948" actId="1076"/>
          <ac:picMkLst>
            <pc:docMk/>
            <pc:sldMk cId="2014053509" sldId="308"/>
            <ac:picMk id="5" creationId="{0EAB9421-CCDF-89FD-0F60-50213217BE02}"/>
          </ac:picMkLst>
        </pc:picChg>
        <pc:picChg chg="del">
          <ac:chgData name="Francisco Valentin Ramirez Cuevas" userId="e79bf063-6348-4b44-8f45-581164b14c81" providerId="ADAL" clId="{E3FFEE22-AB40-4A3D-9D83-732A99F62F17}" dt="2022-09-08T17:06:24.165" v="924" actId="478"/>
          <ac:picMkLst>
            <pc:docMk/>
            <pc:sldMk cId="2014053509" sldId="308"/>
            <ac:picMk id="404" creationId="{C851F8D0-92D3-4D4E-D79F-877F3CBAD299}"/>
          </ac:picMkLst>
        </pc:picChg>
        <pc:picChg chg="mod">
          <ac:chgData name="Francisco Valentin Ramirez Cuevas" userId="e79bf063-6348-4b44-8f45-581164b14c81" providerId="ADAL" clId="{E3FFEE22-AB40-4A3D-9D83-732A99F62F17}" dt="2022-09-08T17:08:10.108" v="954" actId="1076"/>
          <ac:picMkLst>
            <pc:docMk/>
            <pc:sldMk cId="2014053509" sldId="308"/>
            <ac:picMk id="3074" creationId="{0A8813F3-D5DF-2ED9-17CA-7716E2433AAB}"/>
          </ac:picMkLst>
        </pc:picChg>
      </pc:sldChg>
      <pc:sldChg chg="addSp delSp modSp add mod">
        <pc:chgData name="Francisco Valentin Ramirez Cuevas" userId="e79bf063-6348-4b44-8f45-581164b14c81" providerId="ADAL" clId="{E3FFEE22-AB40-4A3D-9D83-732A99F62F17}" dt="2022-09-08T20:08:11.461" v="1349" actId="1076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3FFEE22-AB40-4A3D-9D83-732A99F62F17}" dt="2022-09-08T20:05:44.342" v="1287" actId="478"/>
          <ac:spMkLst>
            <pc:docMk/>
            <pc:sldMk cId="66025877" sldId="310"/>
            <ac:spMk id="2" creationId="{991E7E1C-9905-4610-C761-D8C3E4EF0F31}"/>
          </ac:spMkLst>
        </pc:spChg>
        <pc:spChg chg="add del">
          <ac:chgData name="Francisco Valentin Ramirez Cuevas" userId="e79bf063-6348-4b44-8f45-581164b14c81" providerId="ADAL" clId="{E3FFEE22-AB40-4A3D-9D83-732A99F62F17}" dt="2022-09-08T20:05:46.179" v="1288" actId="478"/>
          <ac:spMkLst>
            <pc:docMk/>
            <pc:sldMk cId="66025877" sldId="310"/>
            <ac:spMk id="4" creationId="{80E23B17-CFF7-0FB9-F8C1-EBEDB78166A1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23" creationId="{772EDEEE-161C-4575-C89C-0B8CF72B64AB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1.695" v="1291" actId="478"/>
          <ac:spMkLst>
            <pc:docMk/>
            <pc:sldMk cId="66025877" sldId="310"/>
            <ac:spMk id="43" creationId="{0C5C9AEE-FD7A-E4DE-EA92-327792AB9D56}"/>
          </ac:spMkLst>
        </pc:spChg>
        <pc:spChg chg="add mod topLvl">
          <ac:chgData name="Francisco Valentin Ramirez Cuevas" userId="e79bf063-6348-4b44-8f45-581164b14c81" providerId="ADAL" clId="{E3FFEE22-AB40-4A3D-9D83-732A99F62F17}" dt="2022-09-08T20:07:07.856" v="1319" actId="164"/>
          <ac:spMkLst>
            <pc:docMk/>
            <pc:sldMk cId="66025877" sldId="310"/>
            <ac:spMk id="44" creationId="{36DB61DA-299A-6524-44EB-CA17C05EA2F1}"/>
          </ac:spMkLst>
        </pc:spChg>
        <pc:spChg chg="add del mod">
          <ac:chgData name="Francisco Valentin Ramirez Cuevas" userId="e79bf063-6348-4b44-8f45-581164b14c81" providerId="ADAL" clId="{E3FFEE22-AB40-4A3D-9D83-732A99F62F17}" dt="2022-09-08T20:06:02.014" v="1293" actId="478"/>
          <ac:spMkLst>
            <pc:docMk/>
            <pc:sldMk cId="66025877" sldId="310"/>
            <ac:spMk id="45" creationId="{BFE21E42-51C4-9038-92A3-4A74576E429C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3.896" v="1292" actId="478"/>
          <ac:spMkLst>
            <pc:docMk/>
            <pc:sldMk cId="66025877" sldId="310"/>
            <ac:spMk id="46" creationId="{0AD30635-969A-3240-149B-5C619AEBFABF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0.406" v="1290" actId="478"/>
          <ac:spMkLst>
            <pc:docMk/>
            <pc:sldMk cId="66025877" sldId="310"/>
            <ac:spMk id="47" creationId="{D68A838E-BBDC-B4D4-9924-D08F2AFAEF5E}"/>
          </ac:spMkLst>
        </pc:spChg>
        <pc:spChg chg="mod">
          <ac:chgData name="Francisco Valentin Ramirez Cuevas" userId="e79bf063-6348-4b44-8f45-581164b14c81" providerId="ADAL" clId="{E3FFEE22-AB40-4A3D-9D83-732A99F62F17}" dt="2022-09-08T20:07:10.507" v="1322"/>
          <ac:spMkLst>
            <pc:docMk/>
            <pc:sldMk cId="66025877" sldId="310"/>
            <ac:spMk id="56" creationId="{E8623A1E-055A-E8BB-73F3-3746928EE5C7}"/>
          </ac:spMkLst>
        </pc:spChg>
        <pc:spChg chg="mod">
          <ac:chgData name="Francisco Valentin Ramirez Cuevas" userId="e79bf063-6348-4b44-8f45-581164b14c81" providerId="ADAL" clId="{E3FFEE22-AB40-4A3D-9D83-732A99F62F17}" dt="2022-09-08T20:07:20.543" v="1328"/>
          <ac:spMkLst>
            <pc:docMk/>
            <pc:sldMk cId="66025877" sldId="310"/>
            <ac:spMk id="3105" creationId="{36314F4E-D3DA-B2F1-A70C-7D3608741A72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4" creationId="{7965D650-81A0-927D-AA83-87386AFBFDC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8" creationId="{EFDB9263-BB70-1AC6-C183-A901EA2922E9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40" creationId="{122D54FA-D985-5392-B437-A20DD86B02D3}"/>
          </ac:spMkLst>
        </pc:spChg>
        <pc:spChg chg="mod">
          <ac:chgData name="Francisco Valentin Ramirez Cuevas" userId="e79bf063-6348-4b44-8f45-581164b14c81" providerId="ADAL" clId="{E3FFEE22-AB40-4A3D-9D83-732A99F62F17}" dt="2022-09-08T20:07:13.592" v="1324"/>
          <ac:spMkLst>
            <pc:docMk/>
            <pc:sldMk cId="66025877" sldId="310"/>
            <ac:spMk id="3162" creationId="{0F3A4C17-823F-357E-E5F4-07567FED06B3}"/>
          </ac:spMkLst>
        </pc:spChg>
        <pc:spChg chg="mod">
          <ac:chgData name="Francisco Valentin Ramirez Cuevas" userId="e79bf063-6348-4b44-8f45-581164b14c81" providerId="ADAL" clId="{E3FFEE22-AB40-4A3D-9D83-732A99F62F17}" dt="2022-09-08T20:07:15.774" v="1326"/>
          <ac:spMkLst>
            <pc:docMk/>
            <pc:sldMk cId="66025877" sldId="310"/>
            <ac:spMk id="3191" creationId="{073321EB-146F-D8FC-FF6B-67CB40ED5415}"/>
          </ac:spMkLst>
        </pc:spChg>
        <pc:spChg chg="mod">
          <ac:chgData name="Francisco Valentin Ramirez Cuevas" userId="e79bf063-6348-4b44-8f45-581164b14c81" providerId="ADAL" clId="{E3FFEE22-AB40-4A3D-9D83-732A99F62F17}" dt="2022-09-08T20:07:28.668" v="1330"/>
          <ac:spMkLst>
            <pc:docMk/>
            <pc:sldMk cId="66025877" sldId="310"/>
            <ac:spMk id="3201" creationId="{62C38722-F5A2-DD9B-133D-5C14007BBF24}"/>
          </ac:spMkLst>
        </pc:spChg>
        <pc:spChg chg="mod">
          <ac:chgData name="Francisco Valentin Ramirez Cuevas" userId="e79bf063-6348-4b44-8f45-581164b14c81" providerId="ADAL" clId="{E3FFEE22-AB40-4A3D-9D83-732A99F62F17}" dt="2022-09-08T20:07:31.871" v="1332"/>
          <ac:spMkLst>
            <pc:docMk/>
            <pc:sldMk cId="66025877" sldId="310"/>
            <ac:spMk id="3230" creationId="{DEB4C41D-B042-9278-9F11-F2158C026172}"/>
          </ac:spMkLst>
        </pc:spChg>
        <pc:spChg chg="mod">
          <ac:chgData name="Francisco Valentin Ramirez Cuevas" userId="e79bf063-6348-4b44-8f45-581164b14c81" providerId="ADAL" clId="{E3FFEE22-AB40-4A3D-9D83-732A99F62F17}" dt="2022-09-08T20:07:34.131" v="1334"/>
          <ac:spMkLst>
            <pc:docMk/>
            <pc:sldMk cId="66025877" sldId="310"/>
            <ac:spMk id="3259" creationId="{6D0A8237-4F85-928A-8AFC-3502614FC9B7}"/>
          </ac:spMkLst>
        </pc:spChg>
        <pc:spChg chg="mod">
          <ac:chgData name="Francisco Valentin Ramirez Cuevas" userId="e79bf063-6348-4b44-8f45-581164b14c81" providerId="ADAL" clId="{E3FFEE22-AB40-4A3D-9D83-732A99F62F17}" dt="2022-09-08T20:07:36.918" v="1336"/>
          <ac:spMkLst>
            <pc:docMk/>
            <pc:sldMk cId="66025877" sldId="310"/>
            <ac:spMk id="3288" creationId="{BB6581B9-1DF8-94FB-CCFF-868D7CAB411A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17" creationId="{0DDA18C1-E8E7-56B9-8183-51F950BC8380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46" creationId="{362BCEC4-6907-EE66-E2E9-8A82FE508A21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75" creationId="{3DEC6D39-B206-6726-E253-20A3A291A4F3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04" creationId="{85BB9105-9A8C-07C6-4195-B867625EA33D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33" creationId="{B7EEFB12-90BC-EA5C-C866-6C1E0269676F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62" creationId="{487F6B74-B823-7990-512C-05091337DFAF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491" creationId="{94794C3B-658D-2A19-E684-C8869DF2C908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20" creationId="{3B013DC7-E007-3581-5B03-E002D53B2040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49" creationId="{8729BA82-FF19-ACDE-86EE-EF287AD937DA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78" creationId="{4A0DC840-9C13-C0A1-6FDA-D6B7C92C291C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07" creationId="{ADE025FC-1D92-F26B-A2AA-40099651F381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36" creationId="{436BB316-B553-B72F-E1CF-FC8AAC57D5D6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65" creationId="{CEB38E9A-0F7D-4EEF-F083-2C9EE2F513D7}"/>
          </ac:spMkLst>
        </pc:spChg>
        <pc:grpChg chg="add mod topLvl">
          <ac:chgData name="Francisco Valentin Ramirez Cuevas" userId="e79bf063-6348-4b44-8f45-581164b14c81" providerId="ADAL" clId="{E3FFEE22-AB40-4A3D-9D83-732A99F62F17}" dt="2022-09-08T20:07:07.856" v="1319" actId="164"/>
          <ac:grpSpMkLst>
            <pc:docMk/>
            <pc:sldMk cId="66025877" sldId="310"/>
            <ac:grpSpMk id="5" creationId="{73A006CE-D0FE-F1D0-5A13-5BA3BDD2C54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20:06:39.279" v="1304" actId="165"/>
          <ac:grpSpMkLst>
            <pc:docMk/>
            <pc:sldMk cId="66025877" sldId="310"/>
            <ac:grpSpMk id="49" creationId="{B2C84617-24EB-244A-41AC-482D311BF7F6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07.403" v="1347" actId="1076"/>
          <ac:grpSpMkLst>
            <pc:docMk/>
            <pc:sldMk cId="66025877" sldId="310"/>
            <ac:grpSpMk id="51" creationId="{C9EB6794-1F80-B65C-A3B3-A36C666FFD6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12.981" v="1323" actId="1076"/>
          <ac:grpSpMkLst>
            <pc:docMk/>
            <pc:sldMk cId="66025877" sldId="310"/>
            <ac:grpSpMk id="53" creationId="{A7F980DA-E0D3-B3EC-D42C-F3E2C86D4458}"/>
          </ac:grpSpMkLst>
        </pc:grpChg>
        <pc:grpChg chg="mod">
          <ac:chgData name="Francisco Valentin Ramirez Cuevas" userId="e79bf063-6348-4b44-8f45-581164b14c81" providerId="ADAL" clId="{E3FFEE22-AB40-4A3D-9D83-732A99F62F17}" dt="2022-09-08T20:07:10.507" v="1322"/>
          <ac:grpSpMkLst>
            <pc:docMk/>
            <pc:sldMk cId="66025877" sldId="310"/>
            <ac:grpSpMk id="54" creationId="{7C55B5C2-CC34-8F1F-3ED0-DA0DA79AB30F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22.697" v="1329" actId="1076"/>
          <ac:grpSpMkLst>
            <pc:docMk/>
            <pc:sldMk cId="66025877" sldId="310"/>
            <ac:grpSpMk id="3103" creationId="{11266C19-6515-3D69-79B1-59968E6AD68A}"/>
          </ac:grpSpMkLst>
        </pc:grpChg>
        <pc:grpChg chg="mod">
          <ac:chgData name="Francisco Valentin Ramirez Cuevas" userId="e79bf063-6348-4b44-8f45-581164b14c81" providerId="ADAL" clId="{E3FFEE22-AB40-4A3D-9D83-732A99F62F17}" dt="2022-09-08T20:07:20.543" v="1328"/>
          <ac:grpSpMkLst>
            <pc:docMk/>
            <pc:sldMk cId="66025877" sldId="310"/>
            <ac:grpSpMk id="3104" creationId="{CB8064B6-70D8-DEF3-154F-50B6B22BAE8C}"/>
          </ac:grpSpMkLst>
        </pc:grpChg>
        <pc:grpChg chg="del">
          <ac:chgData name="Francisco Valentin Ramirez Cuevas" userId="e79bf063-6348-4b44-8f45-581164b14c81" providerId="ADAL" clId="{E3FFEE22-AB40-4A3D-9D83-732A99F62F17}" dt="2022-09-08T17:50:20.736" v="1277" actId="478"/>
          <ac:grpSpMkLst>
            <pc:docMk/>
            <pc:sldMk cId="66025877" sldId="310"/>
            <ac:grpSpMk id="3131" creationId="{CA46AFD7-B84D-1F7F-6482-B45031B36F51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1.277" v="1331" actId="1076"/>
          <ac:grpSpMkLst>
            <pc:docMk/>
            <pc:sldMk cId="66025877" sldId="310"/>
            <ac:grpSpMk id="3135" creationId="{8925D168-B295-5292-3F17-B863DF68219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0.466" v="1348" actId="1076"/>
          <ac:grpSpMkLst>
            <pc:docMk/>
            <pc:sldMk cId="66025877" sldId="310"/>
            <ac:grpSpMk id="3160" creationId="{865156B2-7C6A-B816-3C15-855832947AC5}"/>
          </ac:grpSpMkLst>
        </pc:grpChg>
        <pc:grpChg chg="mod">
          <ac:chgData name="Francisco Valentin Ramirez Cuevas" userId="e79bf063-6348-4b44-8f45-581164b14c81" providerId="ADAL" clId="{E3FFEE22-AB40-4A3D-9D83-732A99F62F17}" dt="2022-09-08T20:07:13.592" v="1324"/>
          <ac:grpSpMkLst>
            <pc:docMk/>
            <pc:sldMk cId="66025877" sldId="310"/>
            <ac:grpSpMk id="3161" creationId="{4E0159FE-2B49-15A2-DACD-1E599880BC7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1.461" v="1349" actId="1076"/>
          <ac:grpSpMkLst>
            <pc:docMk/>
            <pc:sldMk cId="66025877" sldId="310"/>
            <ac:grpSpMk id="3189" creationId="{1B8C7BF6-9C16-8D95-BDBB-64CF739FD045}"/>
          </ac:grpSpMkLst>
        </pc:grpChg>
        <pc:grpChg chg="mod">
          <ac:chgData name="Francisco Valentin Ramirez Cuevas" userId="e79bf063-6348-4b44-8f45-581164b14c81" providerId="ADAL" clId="{E3FFEE22-AB40-4A3D-9D83-732A99F62F17}" dt="2022-09-08T20:07:15.774" v="1326"/>
          <ac:grpSpMkLst>
            <pc:docMk/>
            <pc:sldMk cId="66025877" sldId="310"/>
            <ac:grpSpMk id="3190" creationId="{A1E489D7-35E7-12D8-1FF5-FE1AEC4443DA}"/>
          </ac:grpSpMkLst>
        </pc:grpChg>
        <pc:grpChg chg="mod">
          <ac:chgData name="Francisco Valentin Ramirez Cuevas" userId="e79bf063-6348-4b44-8f45-581164b14c81" providerId="ADAL" clId="{E3FFEE22-AB40-4A3D-9D83-732A99F62F17}" dt="2022-09-08T20:07:28.668" v="1330"/>
          <ac:grpSpMkLst>
            <pc:docMk/>
            <pc:sldMk cId="66025877" sldId="310"/>
            <ac:grpSpMk id="3200" creationId="{F140E6E2-E3D4-C6E9-E47B-67D2D655BC8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3.708" v="1333" actId="1076"/>
          <ac:grpSpMkLst>
            <pc:docMk/>
            <pc:sldMk cId="66025877" sldId="310"/>
            <ac:grpSpMk id="3228" creationId="{9F681D34-4932-31A3-47BD-8C0DD4C1F164}"/>
          </ac:grpSpMkLst>
        </pc:grpChg>
        <pc:grpChg chg="mod">
          <ac:chgData name="Francisco Valentin Ramirez Cuevas" userId="e79bf063-6348-4b44-8f45-581164b14c81" providerId="ADAL" clId="{E3FFEE22-AB40-4A3D-9D83-732A99F62F17}" dt="2022-09-08T20:07:31.871" v="1332"/>
          <ac:grpSpMkLst>
            <pc:docMk/>
            <pc:sldMk cId="66025877" sldId="310"/>
            <ac:grpSpMk id="3229" creationId="{52754A72-2BE5-B451-B30E-0BAEAB18F0E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6.503" v="1335" actId="1076"/>
          <ac:grpSpMkLst>
            <pc:docMk/>
            <pc:sldMk cId="66025877" sldId="310"/>
            <ac:grpSpMk id="3257" creationId="{536711F0-EE27-5B41-B029-897CF394B792}"/>
          </ac:grpSpMkLst>
        </pc:grpChg>
        <pc:grpChg chg="mod">
          <ac:chgData name="Francisco Valentin Ramirez Cuevas" userId="e79bf063-6348-4b44-8f45-581164b14c81" providerId="ADAL" clId="{E3FFEE22-AB40-4A3D-9D83-732A99F62F17}" dt="2022-09-08T20:07:34.131" v="1334"/>
          <ac:grpSpMkLst>
            <pc:docMk/>
            <pc:sldMk cId="66025877" sldId="310"/>
            <ac:grpSpMk id="3258" creationId="{22315CA3-9B00-3767-238A-91EFC1616577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9.504" v="1337" actId="1076"/>
          <ac:grpSpMkLst>
            <pc:docMk/>
            <pc:sldMk cId="66025877" sldId="310"/>
            <ac:grpSpMk id="3286" creationId="{8A77FF54-5D99-26A6-2217-A6F5C910D786}"/>
          </ac:grpSpMkLst>
        </pc:grpChg>
        <pc:grpChg chg="mod">
          <ac:chgData name="Francisco Valentin Ramirez Cuevas" userId="e79bf063-6348-4b44-8f45-581164b14c81" providerId="ADAL" clId="{E3FFEE22-AB40-4A3D-9D83-732A99F62F17}" dt="2022-09-08T20:07:36.918" v="1336"/>
          <ac:grpSpMkLst>
            <pc:docMk/>
            <pc:sldMk cId="66025877" sldId="310"/>
            <ac:grpSpMk id="3287" creationId="{8E384CFA-9024-E013-2373-353A8E5AB0A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5" creationId="{50F685C1-0CDD-C417-6A9B-8A012C154034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6" creationId="{9C283BFA-020B-3D4C-7880-570D2898423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4" creationId="{B593F36B-A660-5793-009A-A0493F68EE69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5" creationId="{27EE62D2-F92B-AE21-B94E-AA22A73FE32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3" creationId="{3F1B1A77-5C66-375F-5A0C-DB7C671F40C2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4" creationId="{85BDB4A7-FDF4-9A08-FD41-5472C5E433A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2" creationId="{B61C2240-D30D-BC5D-302C-D099A0BCEB9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3" creationId="{B4BE77FD-30BA-A2B5-6FAE-F4D88376E06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1" creationId="{95626691-88F8-BF3D-0CF8-3C0864F5AE0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2" creationId="{3F137400-A228-85AA-0729-3940CD631FA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0" creationId="{17246325-ACB5-97B6-B097-1702ED6964E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1" creationId="{84C22013-D616-CA04-CE41-12B500BDB08E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89" creationId="{5BB4A0B6-CAC5-D9F8-A79D-5557C359599D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90" creationId="{8E7319FA-A0CD-A325-AEAA-881F2FCABD3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8" creationId="{FE9AA1FF-0832-0CDA-2E00-D64842F4F5DB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9" creationId="{791AE533-D4A2-9908-9A9F-C2637DE8E5D5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7" creationId="{E38F90F1-4D42-E7D6-E088-0385498AAFE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8" creationId="{12CB92F4-860D-6A88-F9A8-4E2138B4030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6" creationId="{3294E76A-7CEB-EF97-2440-87DC6467957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7" creationId="{A9108C1F-5C1E-6002-E72D-0A10B91E3F3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5" creationId="{7019A397-6A29-AA65-41C7-6AF7F182816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6" creationId="{4E685CF4-A23A-282E-2526-33A4348655F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4" creationId="{BC4CA2B8-8667-84E1-AECC-B68B25CFD993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5" creationId="{921FDC43-2EFD-7931-0B59-3ABF31BEECBA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3" creationId="{85C4E2EE-252D-DD39-EE68-B8D0076F6E4C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4" creationId="{169A6F07-1FD7-9FBC-FC39-98A16B5BB436}"/>
          </ac:grpSpMkLst>
        </pc:grp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6" creationId="{37BDEBB9-6620-19A1-2B1E-0506261CDF75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7" creationId="{E0E8D553-E5A0-EC67-2F5F-E88EDB79FED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8" creationId="{EF83D6BE-BBD2-BA6F-28E2-5F30DF7EB40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9" creationId="{6DCC216B-91FF-CCDE-53CA-D1475B80379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0" creationId="{B272E523-12BD-8FCC-CA70-D72F7FF53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1" creationId="{68008227-B0B6-9B98-5748-8DA16705337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3" creationId="{9E6AD72C-15A3-9B14-D3B5-212D11730F6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4" creationId="{C74716FD-734D-C984-7E48-B6DE2169E77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6" creationId="{281788E9-33D1-B76B-281C-68D76E77B78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7" creationId="{0B8377F4-8774-1FA4-8AB2-210E8B08019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9" creationId="{0AFF3814-DDC6-EE7C-5B60-A62AC05B1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0" creationId="{92BE9691-CAB2-DAB1-059A-F6E8DA67F6F2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1" creationId="{988E2D1D-C5A3-2DAD-D2D5-B05BC5BC7C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2" creationId="{AEA84864-3E95-7815-2675-C3875801C0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5" creationId="{DF0334DE-29D8-92AF-CC2C-4A6272DF7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6" creationId="{C4FCE79D-EDC5-1E95-EEBC-892C15181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8" creationId="{51C9FB18-23C4-C06C-4D80-F7A8D8789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9" creationId="{3AF342B7-1B53-5F08-4B1B-8896D37CE83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0" creationId="{9CCF4634-CEB3-5E23-AD84-FF7DFB44962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1" creationId="{04440EF8-0DCA-A902-4F67-F7266425D0F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2" creationId="{8A1A07B4-B593-FC1D-1CA2-44983F1DBE6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3" creationId="{8957B381-C99F-93BF-5A02-0BABDE8EE0D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5" creationId="{E48C2345-6F1E-7B7B-560E-05CB3BAF0AC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6" creationId="{649842AE-84D7-E2B3-FA8F-77911CA8F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8" creationId="{7EE4A1D6-87C7-E499-2206-63B0906DBB9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9" creationId="{A9184783-AE3C-AADE-3F35-AF5284F0B6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40" creationId="{5B0A8E90-FBD0-B5BC-DA9D-14A69B1204E2}"/>
          </ac:cxnSpMkLst>
        </pc:cxnChg>
        <pc:cxnChg chg="add mod">
          <ac:chgData name="Francisco Valentin Ramirez Cuevas" userId="e79bf063-6348-4b44-8f45-581164b14c81" providerId="ADAL" clId="{E3FFEE22-AB40-4A3D-9D83-732A99F62F17}" dt="2022-09-08T20:07:57.717" v="1345" actId="1076"/>
          <ac:cxnSpMkLst>
            <pc:docMk/>
            <pc:sldMk cId="66025877" sldId="310"/>
            <ac:cxnSpMk id="41" creationId="{01F8018B-13C2-738F-9E5B-C012A29A3E3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20:06:28.744" v="1301" actId="478"/>
          <ac:cxnSpMkLst>
            <pc:docMk/>
            <pc:sldMk cId="66025877" sldId="310"/>
            <ac:cxnSpMk id="42" creationId="{B6B7F1FA-54CE-7672-9FE1-B8B5300EC52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7" creationId="{4772779A-CE8C-ABA8-7819-4AFD4A5F40A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8" creationId="{026F7322-A5F6-B96D-A9EC-CB5873BFE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0" creationId="{B8611784-519C-D7F1-29C4-3B4269DFD50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1" creationId="{64E206B1-706A-D931-310F-38E4E0EE8FA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3" creationId="{B5A637E5-59AA-0EF2-0ACD-FAC58D92D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3" creationId="{1B20DD1D-F660-1C2C-6A85-C4C08AB1A2D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4" creationId="{1FD252CD-0C86-68AA-2104-F0DB52B504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6" creationId="{EC6F6A2B-3D3F-E277-2F81-466EFE63C7D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8" creationId="{83FB2F29-6277-EE10-8D90-4BC0CE5EC66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0" creationId="{C37E032E-4668-AF80-2236-C1761C7A7F5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2" creationId="{A98066BF-8C94-286D-4C7F-2A7A7392047A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4" creationId="{280A02A6-4022-3F68-9963-F8E2FC765A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6" creationId="{F1561A0D-385A-C5FF-1BEE-86EF868B50F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8" creationId="{0453A995-20C0-8CBA-46BD-D981F8FF38E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0" creationId="{6F409338-F166-27C3-9BF7-FBE01324AF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2" creationId="{0394D594-2B4F-DB8B-2722-12BB940A3A96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4" creationId="{E2580744-E80E-D03E-5213-7F66C9215D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6" creationId="{FCFC533F-A8A2-9E7B-4E1B-3CC859276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8" creationId="{5386C339-2CBD-EDCD-A21F-538176AA587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9" creationId="{414B4670-41AF-825F-F75C-741246D88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0" creationId="{E8EEC895-1668-2BFE-F2A6-5E9461D1F7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1" creationId="{B191F942-E86A-003E-4A41-C7128630D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2" creationId="{E4AF16CD-778F-E5DC-2AF3-E3B6F7E63A87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6" creationId="{766A6095-72EA-1D94-783C-DDD0984C03A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7" creationId="{8149953A-100A-9FCC-579A-2CFC21BBA0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8" creationId="{AE9D8266-BA96-2CED-269C-754463C890A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9" creationId="{1780F193-D786-A633-74CB-25111DCE791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0" creationId="{1B012FE1-7D8E-D2E4-CC63-F0F08AE8BE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1" creationId="{A865E7A2-A2D3-515C-E037-8E97DDE99D0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2" creationId="{EAB78664-812C-A5BE-2D4A-1446D9C9C8E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3" creationId="{E82FCB33-819D-103B-07DD-9450FC1BBA4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4" creationId="{171DA899-AFF2-5BA3-8019-C560DA7D32B2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5" creationId="{4E3C018B-CF2B-1711-DDF4-344640D616B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6" creationId="{D8ED4582-B2FB-1DDF-9F54-930D6CB2EB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7" creationId="{BD5EA8DD-607F-7505-6197-216D61D58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8" creationId="{CBFE85A3-5EAC-7E30-E7A4-62860CEA117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9" creationId="{303A20FA-EB5E-2294-E2C5-EC2D82485AC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0" creationId="{FCACB72A-1008-BE49-4BDC-4D46265C105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1" creationId="{543BB030-3C89-EE5B-4B9F-49BACDA601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2" creationId="{FEBA573D-DD43-AFBF-10D8-E5B046E1F57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3" creationId="{6F329388-A116-95A9-B876-A5218791BA0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4" creationId="{EEBDEED0-AA79-55B2-C802-FE7B1918293D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5" creationId="{7F3742DA-58CB-4C80-D03B-17C4DF4A4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6" creationId="{A3894779-48D3-F723-5848-B11C250EAA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7" creationId="{A560D340-AE64-88EB-9D43-2AFC403EC3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8" creationId="{300D4B57-C231-9D1C-FF4D-6E34616C64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9" creationId="{127F122A-9129-A889-6159-C9155FA30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0" creationId="{A156C919-6B2A-640C-0302-87B9D1D25EF2}"/>
          </ac:cxnSpMkLst>
        </pc:cxn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3132" creationId="{A97BF817-4F64-6876-5E56-28D9F6BF4945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3" creationId="{9B31242D-F880-7984-F538-EFF3A84A0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7" creationId="{8F0AC831-8D49-741E-01AF-77DB3573521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9" creationId="{5DB4317D-C305-A774-87EE-AF9CC7BE05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1" creationId="{DACFB98F-85F9-D7C9-57D3-0ABDD889A3F4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2" creationId="{5EF29027-800D-E0A4-55D5-D013B5B67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3" creationId="{AE367B20-7E12-B8C1-5DE2-FAC1D8A8BE9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4" creationId="{E8229890-9521-C8AB-EBE6-4A8D8E3D96D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5" creationId="{522AB206-5B58-6E24-4210-354B1F75C897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6" creationId="{E7ED89A3-F73E-2ECD-7E5F-06047B5B99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7" creationId="{4F3ABF5D-B35A-0AA8-40B8-14185613110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8" creationId="{5B82E670-FDD2-54B9-8E7E-CA1FE2320D9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9" creationId="{CDF1EE4A-BBC1-8873-C7D4-2FB8157DB11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0" creationId="{1C7D403E-B506-7C4B-606A-F7F132A59C0E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1" creationId="{A4ACA09A-3D83-F392-5E37-FE7DE034020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2" creationId="{FD49ABD2-05D5-612C-A42D-384239D8A4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3" creationId="{CB47E661-7926-72B3-6652-F7BAA0BF5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4" creationId="{41BE3CE6-DCC3-4AC7-08B8-4ADDE9279DD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5" creationId="{BBF8116A-D229-A455-96E8-C63F73CDD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6" creationId="{255D899E-7415-294E-D881-60E00D227E3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7" creationId="{298FF1A5-0CCF-E6CF-1D54-4633A7A4537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8" creationId="{8C4E34F8-F7E2-AB9F-4CBD-A57A8748F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9" creationId="{845866D5-DA70-CDF9-F63D-5CD7751ABB50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3" creationId="{FA85DE11-C9A5-9FF9-3079-BD9B9B4F04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4" creationId="{4B4F0520-7735-9B43-7666-667B138A9D1D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5" creationId="{6C028CED-A016-1642-E361-212A0AA86F7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6" creationId="{BA5442D3-8BFE-C471-A9D2-7EC214749DF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7" creationId="{182F46FA-0AF5-4803-E0A2-26692D2D6F16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8" creationId="{EAC050DD-A248-5AC0-587D-2649645B996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9" creationId="{27CFDB75-7B01-2920-FEA1-2684EC7FA5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0" creationId="{D0E012F5-3E68-C0D1-118A-062FBCAFED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1" creationId="{EECC1C62-ECEA-B8F9-900A-35AF4A9907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2" creationId="{18AB788F-1345-31DF-B586-3C62C23BC0C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3" creationId="{BAD85535-8CF0-960B-50CF-785E2073359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4" creationId="{79D19D4B-4BE3-807D-53CB-409053A28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5" creationId="{E6247A94-82FD-855B-1F76-2D887F520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6" creationId="{0BF808BD-0A68-49DE-8C07-A8E35D0B45DE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7" creationId="{450928F4-FA90-3BD6-33DA-D1DC96C1E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8" creationId="{FB132F0A-4CF7-60E1-4033-667B48D31A6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9" creationId="{AF442170-CF38-EA3A-407D-2E863D9038F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0" creationId="{AF7D0358-C378-301F-A28B-C6F850B1A3C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1" creationId="{79C91902-B311-A817-3668-AEB7B0218D1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2" creationId="{DCCB9359-6CC5-912A-FCDD-FD2523C91DC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3" creationId="{28FC1047-9C8F-02B5-0EAD-1318846AAF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4" creationId="{8DAC00D9-7A8F-4480-2201-1B796E5171C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5" creationId="{E8B5BC5A-0C16-AC27-6C6A-FF37B671C7F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6" creationId="{7B6AC96D-DC4C-6D09-594A-9BA859EEC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7" creationId="{D459FB17-CE0E-33A5-F294-5AA9ECDFD42C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8" creationId="{ED22BF85-6CB7-99E7-79AB-DF50976BE9B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2" creationId="{497E2AFD-197C-9ECA-5212-8F243EE2FCB2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3" creationId="{0EC9A832-7D8E-B64F-0F9A-0C2098FB4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4" creationId="{A223E985-9631-4706-38C8-0920A0153E0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5" creationId="{7C9A6DB6-109E-DB00-5348-848FABB9EF5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6" creationId="{2BE8EE7F-A2A9-80F2-F95C-45CDC732DE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7" creationId="{D529E57D-2410-1EDE-2604-E03711F894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8" creationId="{73F1E67B-AAB0-4B05-E134-3D91F298B47B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9" creationId="{496985DA-41D6-428E-29FB-357FD6245F6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2" creationId="{213D07B1-4317-DE62-560D-A46622A4A58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3" creationId="{43A185D1-B948-2AEF-1482-CFC987651E7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4" creationId="{CFF3E97D-CED0-A5A6-565F-E0A58DB6CEC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5" creationId="{C48C40F3-B83F-DDDF-B2DD-5ED26EF6DF4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6" creationId="{AE299B7A-558E-C207-87A3-5ED3E88E5762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7" creationId="{0242F7C4-05FA-79FC-58FC-BBB0CFF6018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8" creationId="{173112C3-8674-4F62-4AB5-C3E87274138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9" creationId="{8033BD43-4EAC-9BF4-15F2-C7F8011DE27B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0" creationId="{84675094-9FB1-9996-256F-8C0C56DB9BD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1" creationId="{C1F44D5A-2513-5C59-DA73-415A73124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2" creationId="{88E41D00-811D-32B5-4650-FD95ECC49134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3" creationId="{31CE19EA-BA75-FB5A-E8BB-60A5A314D58E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4" creationId="{36457D31-1E13-0293-6259-FCEF91AB2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5" creationId="{6918E136-9A94-7F79-1E2B-D8F5B0A5AF5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6" creationId="{D1F6785F-886D-86A8-AD58-6C16C7271D36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7" creationId="{1169741B-8966-DE82-4E91-CA5721442E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8" creationId="{08006E2A-1BC3-71C6-9BC5-50E3E8A5430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9" creationId="{51C72B44-D964-C953-DD5E-A06098DF98B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0" creationId="{A83606B8-EE08-B09C-FB7B-4B58811A1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1" creationId="{B029CBB6-EC4D-AD2B-65A7-B44AEE397B78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2" creationId="{A07D7032-E4A6-D3D7-EF58-D9C50ADFE069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3" creationId="{3ACB048D-078A-1111-E317-D1619DB2A3B0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4" creationId="{CDDCF0AA-1119-E76B-0811-E2B96C36C3F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5" creationId="{C57E2ED6-D328-0B80-C6A4-3FF5898BD6D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6" creationId="{4FBCBF16-B7AC-B882-0CFB-319DC11B45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7" creationId="{05E2B148-3E5F-666C-11FE-617596D6F04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1" creationId="{F03CA810-6948-5B09-42BC-E52E48F537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2" creationId="{4082715F-9D89-8553-1689-C37BCD2B1F90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3" creationId="{28402A44-9B8E-F2CF-F56D-EAE90713518B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4" creationId="{CA881A0C-9F64-C1D0-B764-1BBC3D8CDDA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5" creationId="{64BF1EBC-EB8C-15C5-999F-CE2A06E80D6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6" creationId="{10F89EC8-97AF-8CD5-76B0-F43C7714D2E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7" creationId="{22D70731-AD91-BD39-6E47-9357233AF23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8" creationId="{7054901B-F660-E820-C58C-7FFA173FC18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9" creationId="{D559900F-730C-F88D-9E9A-8EAA86075D6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0" creationId="{3BDC69C4-D4C2-4BA0-8B53-6B09BE102789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1" creationId="{2E551633-E342-5922-4424-CCCF906C2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2" creationId="{950E8C5F-D8B3-A18A-5B84-7D098A15E15C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3" creationId="{2BA2DF84-8B51-3F60-1AC3-DC6E155E0C2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4" creationId="{2ACF348B-2F88-9FDB-7A0B-171EA12711B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5" creationId="{51E74238-1B8F-FD99-30BD-7738644F877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6" creationId="{1CB688A8-8AF2-D77D-2C66-21844F716FD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7" creationId="{57CD1DE6-FB2E-CF71-336B-0347E60B9C3E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8" creationId="{B818EF2D-454F-7BAD-0917-82E6DAC778E8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9" creationId="{D612BB64-ED60-28CB-9378-670059376267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0" creationId="{117CF86E-A63A-2FB4-DB11-9C0D48C597A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1" creationId="{4EAE8364-4BB7-C466-2E5D-53610AD6D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2" creationId="{DF42F9FF-9066-2B5E-B3CC-9AF517142D8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3" creationId="{0FA13627-1252-BBB8-1339-8E54CB703ED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4" creationId="{55E3D77F-2B08-C6EE-C89B-1E42EE8DE74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5" creationId="{0F2E9FF6-7B13-7EE7-D090-6FB0CE3449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6" creationId="{E208C7A9-E8FE-4E59-3191-4FB3436E951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0" creationId="{B4F44D39-B691-E870-0DD5-92DB76CFEF04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1" creationId="{02FE8CE0-B87D-571C-453A-A75391E97EF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2" creationId="{4F24E622-16B8-C7AE-852B-1F115BE6F13D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3" creationId="{48D4C52B-6822-889D-B05C-EF6E045E232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4" creationId="{1F654169-FAE7-CB6B-6A2A-6177072F072B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5" creationId="{94789D19-8585-8980-4532-5FE9467DE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6" creationId="{6972501E-11AA-FBF9-485B-BA5D613029F8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7" creationId="{5AB7B220-06B4-09AC-EA28-8A443230FD0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8" creationId="{0CF5854B-A62E-C29D-5833-DAF37AB35A1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9" creationId="{F238425D-60DE-521C-7F55-7B1116D93D9E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0" creationId="{C431E159-2E13-762F-58AA-1D6A33A091A7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1" creationId="{818B1B3D-98A1-0069-5F96-DD55765832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2" creationId="{B22664A2-A548-7CDC-6704-A081698654C3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3" creationId="{83425A90-1A92-A14C-2E07-201AC2884C15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4" creationId="{23B0CD27-762B-B2F2-323C-54D8655EC86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5" creationId="{B285BF48-D80D-7037-7877-E6CFD3D9A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6" creationId="{0E7DA8E7-5012-3618-1861-DB8213F8921F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7" creationId="{89549E53-980A-F275-8A1F-615ADD56864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8" creationId="{02D26786-3DCA-DA60-78F9-597BA57595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9" creationId="{8BDFEDF1-9605-4FDF-EC65-E07B3C479D0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0" creationId="{07444F61-4A97-C5C8-8EBB-B1B7ED9A0D1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1" creationId="{82CB593F-994A-4662-A4A0-BE0080ADA5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2" creationId="{B96ACF5B-A550-9462-C4E3-083C45F6D43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3" creationId="{FB4E569D-BEA7-D02F-3DA0-4D10933EB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4" creationId="{E48F8E9C-1825-E428-5BB3-567E18800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5" creationId="{7C27BE63-5380-9D1D-36F8-42250495569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89" creationId="{F8C80BAC-1181-74F4-9772-2D8665B48D6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0" creationId="{269C27C1-1150-1FBE-722C-9663207C30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1" creationId="{C0500F7E-5A6A-1B1F-5B94-33FF223B0A0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2" creationId="{C7CBFC48-71D2-8EBF-42EE-B6E6541439D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3" creationId="{02960460-387C-5030-0B99-2157B7C705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4" creationId="{D0FA0ECE-91CB-18EA-54CD-4D5F366286A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5" creationId="{CC8D9EB4-C20C-7BD0-A4D4-57CEFB435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6" creationId="{DF7EFAAC-7823-4DC5-D602-725EC3554AEC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7" creationId="{3A8F33F1-8E79-0B04-191D-BEF9B68BE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8" creationId="{3F085333-CB1E-075B-2EBC-138A4D5E84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9" creationId="{14B021A0-53A5-B000-D273-938837F2138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0" creationId="{D34F3F70-A427-82CE-6688-B1DBA6D92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1" creationId="{08DE6F53-8694-DD0D-A2A7-72E7E90A5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2" creationId="{6EFE615B-F9AD-A245-3BF8-DA45432BF3B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3" creationId="{8C8E7857-3C66-CD34-9056-C201C62C21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4" creationId="{4AFDB8C9-61EF-BDDF-A7A0-CE653D5BEE8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5" creationId="{3C4E9388-0FDC-ACBD-3C03-1E4B0DD94F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6" creationId="{D6F699EE-080D-988D-8E58-C26F92758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7" creationId="{776202A6-6DD5-655D-6840-BC23D52F4B5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8" creationId="{9F301BBF-DEC4-1967-9A47-CD33DCABD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9" creationId="{0A2FB84A-B3C4-05DE-3648-A5A7E7399B5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0" creationId="{3E369D9A-887A-3119-51A7-0A272CDDA37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1" creationId="{77F40791-523E-B74C-1267-ACC5B085ED2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2" creationId="{D570955B-FB44-2A8C-B0C0-37F5860A3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3" creationId="{BE2C1D28-2CD3-88F2-DED7-6737334F50EE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4" creationId="{352EC8D3-2AB7-567F-4B5F-FE1C1F7923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8" creationId="{9A1A17E3-3A35-AE5F-22E3-C177C4C2963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9" creationId="{3E5FEA4E-8E64-598F-D22E-4FD02791C5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0" creationId="{E707B748-7D6E-0E8B-B6D1-693F66C097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1" creationId="{CC98DD51-DF8E-1F77-4AD0-34BCABFBB1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2" creationId="{B7D1C0E6-B54D-C344-D97F-71B1381F51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3" creationId="{50D5A515-E2B7-2F53-515D-3B98CBC468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4" creationId="{32589490-C283-CF5B-A85A-80A5B1C900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5" creationId="{1C428663-2552-5484-9FB6-C7268F3FA5F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6" creationId="{CEFE9162-71DB-4F39-5C33-E838F99296E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7" creationId="{57DDD6D2-6930-3673-12F1-E461DDADB9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8" creationId="{ED92F94B-385F-A9C0-8C9B-7509F1759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9" creationId="{076436AC-159C-BB42-50E6-65762305FD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0" creationId="{554E209A-0872-79A4-FE6D-28C7754E67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1" creationId="{E9B2B7AD-9F8D-B9D6-C4E7-A7F8041BF2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2" creationId="{B59EC886-378A-1873-4A13-5D206F9CAEF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3" creationId="{7F841C39-72A0-3453-0FFE-DF2A58D95D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4" creationId="{976AA48C-BFA3-57E8-EAC0-4022A542C6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5" creationId="{CBDF3012-BDDB-8889-CD04-EF5ACDA5FD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6" creationId="{5701D074-7D4F-5570-0F3A-DDC85321B8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7" creationId="{67E99F85-3921-2A06-321D-BBA7757AD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8" creationId="{F9690896-7BE6-FCAB-10F1-970B54FBDE9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9" creationId="{782E0734-0371-53DF-DA8B-2AB065DEEFC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0" creationId="{021EA429-08C5-0DB1-7A0A-329AFE79D6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1" creationId="{B5DC79DA-8CC4-A8FC-E0D5-4DAB3B0422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2" creationId="{9387FD38-8184-5B33-605A-98E57A0E1C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3" creationId="{994D3890-572F-583F-7DF1-7B3EBA924AF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7" creationId="{A5D33D97-C64A-2D74-4EB6-3810021D54C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8" creationId="{E5F711B8-9E7F-C346-4DE6-8A9DC54849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9" creationId="{B7FCBACB-D356-5893-FDED-715047999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0" creationId="{CDF35E8E-7440-968F-C2DF-3AD6CF52D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1" creationId="{AA23B868-BA10-9445-5C3F-F5ABFB86205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2" creationId="{ACC474A8-60C6-33E8-EEEC-891CC16C41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3" creationId="{0E97296D-2F85-1D0C-847E-77B96CB15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4" creationId="{771C25E5-D063-4ED6-EA01-B06C58DD0A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5" creationId="{5B275591-6EC9-0E3E-FD22-30B6608132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6" creationId="{BD172E2D-B0A7-B158-C849-559D4FA11F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7" creationId="{0CCB4D95-1D6E-3259-18CD-6991476B3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8" creationId="{0491C215-FF8A-6D26-907B-9C8379488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9" creationId="{33365D25-D02B-8837-9AA0-EBDBBB152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0" creationId="{E69F426B-9694-2136-B916-C7811A168F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1" creationId="{DD7571A2-5575-1EF0-DE03-7A89149D892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2" creationId="{4573E98D-210C-12F2-EEE3-3C3A88832A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3" creationId="{FE9E97CC-D49C-C48E-5145-2E4B090E91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4" creationId="{63EF73FD-AE4E-7E8F-CDA9-341F10109EF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5" creationId="{86D08C80-0883-9A53-80F8-CA8ED9DBAE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6" creationId="{30E4A526-FE86-2F56-EF3D-CDBBEEFAE25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7" creationId="{4808F51C-B749-EA46-6853-7DB161A8FC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8" creationId="{4C94D08B-7232-F6C0-C8AA-1A8BCD0A55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9" creationId="{79769977-9266-4039-44CA-288BD5D52A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0" creationId="{408886D6-7631-E01A-F7C0-7AD244864AC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1" creationId="{8ACA97AA-DC3A-B4BB-AE7B-ECE114A15B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2" creationId="{063DB301-136C-0F6C-3261-1C5524CB7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6" creationId="{1A3E3A65-896B-11A9-9463-9E04338DBB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7" creationId="{1114EC23-2A6A-0D5F-1355-AFD6099928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8" creationId="{80399829-941A-90B9-5906-B1F74E0675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9" creationId="{F83AAF25-E310-19A8-9D72-5A85A2390FE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0" creationId="{5C017B16-59C9-FBD0-7687-329D8C4DE8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1" creationId="{30D349B7-FCA0-B6A1-60B6-978684657E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2" creationId="{6013740A-F559-CC14-9263-20670CDAD81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3" creationId="{A3D97528-96FB-F135-C1CD-591963A232E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4" creationId="{73C23F42-FD25-CFB1-6CC4-746796264C8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5" creationId="{DBB16F88-B45C-C0CB-10DC-3D71BCBE93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6" creationId="{04DB475E-7D8A-B8A3-7DB8-7AAEB38A24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7" creationId="{E82D42C0-71FE-9FCB-6186-4E5CBAD964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8" creationId="{39627EE1-47AA-9B8A-BBA5-F61146C6EA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9" creationId="{C7B0EBFD-A7B0-D932-F1A0-183CBF0B38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0" creationId="{1B2F3C61-C93C-9E86-DE3B-3544EF798F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1" creationId="{3B0C9F85-D40E-9C26-0EE3-B17D02D159E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2" creationId="{DBC16B05-6C02-C3E3-F256-C042439D8BD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3" creationId="{7699C930-661F-C6F6-A95C-EC18110173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4" creationId="{392FA3AD-822C-1D3F-5A59-19515CA451C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5" creationId="{908035FC-EF82-1721-25BA-88312B2D91E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6" creationId="{4E414FF0-B014-4F18-40F3-5E36FC1E6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7" creationId="{D2A23E17-BA8F-5519-BB2D-9C2FC3363B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8" creationId="{86618191-F45A-1CC0-B4DF-11BD4B88AB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9" creationId="{9F8DA89A-E094-8556-6646-6C99BE33F6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0" creationId="{800C1C42-15CC-1F87-DF57-F0200AE1FB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1" creationId="{AD808AA6-830B-A455-3F92-5862F8AFB3C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5" creationId="{6E4DF289-0AE1-7155-2756-F5F173675F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6" creationId="{7F17563E-C084-DDEA-3426-7EEA0A3C4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7" creationId="{5EBEE8D3-4486-D816-934D-BB5803B156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8" creationId="{835B9F11-747E-95A8-BEE6-127554721B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9" creationId="{A9A876AA-5DAF-659F-C798-637298E9D7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0" creationId="{75AD5B23-9023-482B-95B6-D5F37A7179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1" creationId="{1F4A622C-7179-A818-05C9-4D6321654D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2" creationId="{D4E21FC8-374B-AC3A-98A4-3683D0A837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3" creationId="{6F9D2020-64CA-C4F3-489A-3BED79D8A9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4" creationId="{56CBE454-8429-8F9A-DA9C-7648B69801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5" creationId="{5300859F-C9CF-4D52-249D-FFFDE18291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6" creationId="{E172028A-F59E-2F17-614E-B82F5BF55C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7" creationId="{42FB90B3-67C1-8A16-10BE-94F190A813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8" creationId="{1D16DC32-7A93-6E31-13F9-D6692945E5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9" creationId="{4BBDA163-B33F-F44A-3F44-E007E4E8D4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0" creationId="{7A9362AE-2481-DDA8-4ADA-62A9DA023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1" creationId="{8942B82B-D847-3AF4-706A-ED065F4EB4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2" creationId="{E831A9FB-3CF2-D803-110F-84C67557C2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3" creationId="{D21F5887-B200-13BD-076A-2D20EE062D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4" creationId="{1D451CE2-37AF-71AB-CACC-72DC245C4C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5" creationId="{2F973E09-12E7-3AFC-F358-89AAC0FA2E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6" creationId="{7E6A0CFA-15BA-B5F1-2395-F04B3179A7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7" creationId="{35674158-EB72-24E5-89F9-1177A8386F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8" creationId="{E970CA10-0B55-C014-FF63-E66E938AE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9" creationId="{87BA7BED-6838-9516-5B40-290533C3EAA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0" creationId="{BE282A0B-C652-16C9-D743-719C1224FF8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4" creationId="{AA02688A-F99C-B92E-294E-247F1A0447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5" creationId="{F294ED85-EAAB-1F8C-6D33-F10F18F884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6" creationId="{79C1A378-6FB1-AA82-11FA-286FB0F605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7" creationId="{F77E9318-2705-A3AA-DAFF-7C3375E616A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8" creationId="{D45155D2-D552-1918-FE29-B623E15D08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9" creationId="{43CA33AF-515F-6DE8-EA04-693D6A8F8D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0" creationId="{4DD30C34-8A63-836A-BEE4-30C7805EEAD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1" creationId="{8ACDC9B0-5293-4C80-3F32-3AB3B2004F7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2" creationId="{C652C2A5-248E-A796-FBF5-797EA2C308A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3" creationId="{18F9717E-352E-02ED-B6D8-B62A711184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4" creationId="{8D4C5E24-CC2A-5958-A96D-38EA2808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5" creationId="{05C78F46-04E3-DA65-E381-9640F72BF09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6" creationId="{9808DAFF-C25A-EC5E-671E-959EC5BB39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7" creationId="{D1F23F65-380D-C67D-1000-F26F3D2FB6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8" creationId="{E63E6AD3-5659-70A8-A581-AFB505993F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9" creationId="{AB9FCDE3-BF2E-9A84-AE9F-F198E2F168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0" creationId="{2C40E512-185D-ED29-38D2-0535EB6217D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1" creationId="{1BBDD97E-63E2-1697-7F58-97CF53EEBD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2" creationId="{58C89FEA-6582-4DD3-6299-D703864360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3" creationId="{9FE3F1DD-FF88-DD87-BD16-66AD16EA06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4" creationId="{0D3C0A56-7342-788F-7DB7-58AC668010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5" creationId="{6DE7F8C9-3014-9444-C764-B21EABCAAC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6" creationId="{4F5479D8-E7CE-78BE-C5B8-44C37A20DC0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7" creationId="{53F7EA25-D9AC-E62B-6764-BE8CE4C8EB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8" creationId="{DDE767C3-543A-60F7-3697-8105DCEB2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9" creationId="{BDF1BF9A-B0A9-CB30-AB51-73566E22BF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3" creationId="{A37B02D1-98DF-7368-1B6B-7A521D5F9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4" creationId="{FFE3D9D3-0B63-F193-9948-74A23C07AEA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5" creationId="{BFD1AE4D-FB0B-65C5-A4A6-54857B232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6" creationId="{B9FE97F6-9D3D-1A61-CC90-BDCB4701A1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7" creationId="{15D320A3-12D9-9CDD-9F93-CDA99248E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8" creationId="{5DB1BFB3-CDD6-8150-456D-F14E6667FC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9" creationId="{82E1A25B-7C3C-5472-362D-1E66E62EF1A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0" creationId="{60FF46E0-2E39-3638-BB57-CD62EC970D9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1" creationId="{92917D10-3F43-1B63-663C-3F8A20E18F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2" creationId="{6BE77BFB-078F-E06E-837C-AAB43451B72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3" creationId="{5F319D5F-6999-A6D3-DC45-0500DB273EB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4" creationId="{68BBDAF4-91A2-7741-2ADD-31BCF2663C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5" creationId="{CF24B078-07E4-5439-1376-F943D202F69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6" creationId="{2ECBE3CE-1DA5-C084-E7CF-24826EC86B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7" creationId="{BDED2C1A-B40E-CBCA-22A8-521997B3663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8" creationId="{55D00483-BCAE-F478-A288-D799C24B037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9" creationId="{07D8F58F-B242-7A73-58EB-6E423D8125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0" creationId="{DAFD19EC-0FF9-4DE6-93F3-E4571303C08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1" creationId="{45A9F0A4-B26F-1F0B-1D12-C4D94726E09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2" creationId="{3E45C638-BCA3-3BE6-4325-E0AEC83B89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3" creationId="{1CD90F8C-FB81-86EF-1AE7-F29640031D1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4" creationId="{C6D07173-04C9-0E33-CB47-DEDC30B34D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5" creationId="{C78E1F7F-695D-735B-94E1-57FB23BB6D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6" creationId="{D95CBA49-4B0A-DE67-44CE-6658B92C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7" creationId="{95318AD3-A2BC-AEA0-731F-78B1914E33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8" creationId="{F9CB9714-DB7B-4F88-A55C-63B60928868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2" creationId="{64822826-5F77-4401-1B36-E2A8A2160B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3" creationId="{C2E5E165-F443-D937-B2BA-99179D3B3C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4" creationId="{3C6A79C3-C885-CCE0-1C69-456E9DED0B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5" creationId="{410A97DB-99AC-810E-3C54-750C584309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6" creationId="{90F7D9DC-4659-1063-F55D-BC80195B73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7" creationId="{4F36717C-23B4-82F1-9FE4-D8AD6EA40DA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8" creationId="{DB5021FD-8DF0-0F45-D2F6-15F7ADDB43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9" creationId="{0A288BB7-AD1C-E6B4-6C62-6FBD5621070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0" creationId="{4D1D35A1-5B49-E8A7-2DC9-86C692D8B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1" creationId="{B8F32F29-647F-E2DE-E8A6-E5C292E287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2" creationId="{B800AEF7-C88D-3197-129D-D0E250C80D7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3" creationId="{C823F688-3FF1-5640-DDA8-35962B176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4" creationId="{0AB151D5-A028-AF98-49D4-C198ED8740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5" creationId="{EF2887DD-D1D0-B400-4ECD-85F2C2FD84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6" creationId="{EE42EEF8-117A-F242-B511-2D8741F918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7" creationId="{BEF01E81-E02C-E92E-B9E8-890D3B06D6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8" creationId="{BDA5B1AD-1C23-F74C-69FD-FB7A71191B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9" creationId="{294110AD-A191-E95A-7569-52F9D545BC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0" creationId="{7DCADAD9-DA6B-BC20-293A-E32AB72F9F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1" creationId="{BE5E05A3-9459-4982-ECCF-330EEA64AA3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2" creationId="{0A525DE3-E31C-1C82-0C74-DAE23891D5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3" creationId="{7C524503-029D-432A-16FC-717FE16691D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4" creationId="{E02B380A-4195-81D6-4925-B9B4547A30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5" creationId="{51DF5FAA-D475-4FF9-EC83-5A8210868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6" creationId="{010D0FFF-C077-B87F-A17F-B4212757AB8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7" creationId="{665F3D58-4F0B-C97C-FC60-E6902ECB50F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1" creationId="{4E3B590C-5E75-2A27-873C-27A4B2200E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2" creationId="{57ED3E41-D23E-2BFD-5AF5-FEC6B21AEE6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3" creationId="{76C85EF2-A700-D0AE-85BD-B557E67EDE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4" creationId="{BFC7EA27-3182-2F92-C0F8-BAC2DFDAA7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5" creationId="{5CEF1E38-867D-5D9D-410D-98500D5A06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6" creationId="{123888A9-852F-6BF2-0A82-F2ECE75F78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7" creationId="{7097A631-C05B-2365-E52F-503BC5BE8D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8" creationId="{02723E2D-7BF4-CC22-79D8-B49E84AEF0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9" creationId="{F801BA18-466A-DC31-3B6B-9E87235E822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0" creationId="{EFEEE9EC-B131-21DB-EC56-BA6FA29CB9C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1" creationId="{67B60200-E6B3-A049-0D75-A7CEFDBDD9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2" creationId="{69D514A0-C57B-DAC6-8773-36ED61EC6C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3" creationId="{FB0919AC-DCB8-ADA1-A950-0327AFB6E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4" creationId="{D50D93CC-4F92-9BB8-4209-13AC747AD76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5" creationId="{8741C849-F02A-7EE5-A5C0-B6A04CF06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6" creationId="{2CF285E5-7657-7CD5-5501-FCA78E73E9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7" creationId="{F3BB8C89-967E-0E9C-8182-5E365279B5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8" creationId="{DAC97C07-9EC2-1F6D-43FB-3F00ED7F82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9" creationId="{8C0952A9-CAC2-C441-DE19-2468285DAD0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0" creationId="{E914568A-DC83-94A9-45EC-EEEE02897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1" creationId="{38CBABAB-2618-DE99-5331-DED42521BC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2" creationId="{4C990585-A5EB-C8CE-623A-1CA5857D00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3" creationId="{07FF2746-D1D3-7D12-EB4B-0F4199087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4" creationId="{A0BC6A77-E7A8-71CF-5034-F7DE7AAFDC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5" creationId="{E22D2C56-DBD2-39C9-B4C1-F7BC8B2563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6" creationId="{8ED41977-52C3-DCFA-C1F7-4367F898EB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0" creationId="{12879FFC-C132-4C2C-20CF-6C7584289CA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1" creationId="{E6BB0878-1B5D-7A80-7CB0-B50D3E4C29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2" creationId="{CC0A8EAA-0CAF-B49C-87BA-5073940331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3" creationId="{978DDD3E-5E9C-A2A6-4556-8E472E8A4D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4" creationId="{6ADDF78A-59D1-46B2-5D29-8653C2DFE3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5" creationId="{E79B0AAD-19A3-6100-6474-69BDEDFC15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6" creationId="{6A53C223-5BFB-929C-4ECC-76B8ADB8F8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7" creationId="{45F60FD9-3EBD-1590-E43D-33BD504C40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8" creationId="{BABE8A64-B335-7E7D-9B46-F356B0A3D8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9" creationId="{07092E5D-F437-3E71-72F5-2917059BC7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0" creationId="{3BE0527A-A231-FBD8-DBF3-62946F8EE1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1" creationId="{CC8E9CDC-6BBB-B34D-49FE-BABD7E0CA6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2" creationId="{996B54DF-BFCC-B649-2B67-F495491467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3" creationId="{AC147674-E3B7-EFC0-A044-44BB191EEB0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4" creationId="{A096CA4A-9C2A-D3B1-02D9-0537E0A374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5" creationId="{0772DAB9-930B-C807-FF14-4EF676238E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6" creationId="{F3FCED0B-C8A2-F73C-DA07-DDAF792FFC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7" creationId="{00169ED2-2879-BAC5-1898-31F596F8EF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8" creationId="{7A50F8E3-6DDE-0498-901C-4FA9390361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9" creationId="{CE9D6BBE-FD30-D674-2B4D-4FF09A39D7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0" creationId="{96AA2F7C-B137-6DDC-6575-589C40949F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1" creationId="{69C23E3B-2CD7-2A32-8F12-A91EFD6602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2" creationId="{1AD6F04E-12FB-E933-B71D-DC390E57F8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3" creationId="{F9A26343-F42D-6185-E55B-FB46D56BDC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4" creationId="{0DE11534-443C-B824-13C1-993B207E4E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5" creationId="{A225E1C0-DB46-60D9-1EDB-83635E9616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9" creationId="{43F66CF4-6BAC-CEAA-3D53-B4C7C45996B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0" creationId="{0EA5035B-1625-D82D-DE29-FA3B52AB407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1" creationId="{71CF18D4-5B58-4528-CCB3-84030CACA8D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2" creationId="{C8ADB0D1-198B-AA18-04D4-BFECCFDA99A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3" creationId="{03488374-16D0-8695-ACAC-E8F652FB60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4" creationId="{A2C3B39E-1B7E-A612-DD59-37131645EC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5" creationId="{D9B20E7E-69CC-BEF1-C009-387348F95C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6" creationId="{7C63140D-6F1C-6DBB-7B27-5976BBC81C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7" creationId="{FD3B98E0-E9A9-29EA-44B4-0551D44F6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8" creationId="{5E8CE918-2897-7512-D6C5-7A52AF0AD7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9" creationId="{021EA6A6-AF77-9C8F-6936-67FFC29675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0" creationId="{731F91B6-2EDB-A420-8259-59CAF06F4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1" creationId="{B6177692-521E-C0DE-6151-11329EA40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2" creationId="{97010F09-D9BE-183D-2762-511C034713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3" creationId="{DC7333D4-0354-BDF5-62C9-010CBDFB90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4" creationId="{15B24EA0-D84D-3DC7-327A-7FAC33459C2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5" creationId="{D66435B0-71CF-DE71-F7C2-59FA609074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6" creationId="{C3451324-B13B-D6B2-2537-7C83C66E86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7" creationId="{20A3D2ED-33BC-5849-5AB6-48AD1C8B649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8" creationId="{8037C02A-7B27-B1C2-CA45-054F2306FA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9" creationId="{BEBF5590-AF96-924B-685D-5EB720D0247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0" creationId="{BFE9F577-AA5F-8D0F-84A0-B5B5FA674B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1" creationId="{FC0E3DCA-A73D-46FF-AFF4-D9B7F822913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2" creationId="{195024AB-0525-B169-6B0B-1DF9FB79836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3" creationId="{A85ED75C-2A1E-4051-989A-7644403DF1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4" creationId="{2A0C1578-4784-4E7B-3AC0-606C796AB4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8" creationId="{03942E01-B650-185C-F20C-A01D516ABF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9" creationId="{07CF8F61-8BA5-ECC8-3069-B8DAAD0EEE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0" creationId="{C1CB38A6-FCD1-3421-01AD-9A15AC77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1" creationId="{79C22EB4-6D80-1989-B6FD-DD083676B7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2" creationId="{4C27FDC9-2890-B006-B52E-A5BE34CB19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3" creationId="{DB4F2FC1-9BFE-80B3-FEE5-A3FB0E00B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4" creationId="{861A1F85-854E-AA8C-2B8C-E070AE15DD7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5" creationId="{C909CF49-AFCA-A76C-C8E1-0510C238F0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6" creationId="{B6D2BAA0-CA7D-836D-6460-2B0C4A59BC6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7" creationId="{B81F5CC7-A80D-46AB-5F76-2C290FFC5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8" creationId="{0E231588-2D7C-93D5-1961-E824C489DBA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9" creationId="{9D63E641-5CA9-C300-E215-3915D94560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0" creationId="{F4EE9A3F-5C45-9D88-85F7-F50196A829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1" creationId="{DE2CF613-6622-8730-615E-1A0238F6E9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2" creationId="{E38744B0-D7BC-8201-5B5F-2C5ABD1744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3" creationId="{D6733296-6948-FC4C-32CF-18FC91104E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4" creationId="{E1FD3287-E312-37D8-5EB8-A4F362E924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5" creationId="{23854FA2-5B34-CDC1-E39B-D83888AAD2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6" creationId="{69B746E7-BDE2-C5EC-C56E-DDECF79A1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7" creationId="{59F4150F-26D7-34F4-55C2-AE7C217483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8" creationId="{1F9CA750-4741-63F9-D6E7-2A40700C10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9" creationId="{A3554D40-2A87-1AD0-4A72-BDEC01B641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0" creationId="{03EE9B35-4F54-950C-28F3-2E915AEB1AB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1" creationId="{B0415051-0630-9E5F-3DDA-4B9F086255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2" creationId="{B31ECD1E-218E-0EA3-623E-F4C4B011A2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3" creationId="{17E41C8F-B39D-64F5-6E94-DB24094028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7" creationId="{DB7291E8-1C30-517C-4E83-9A18544C3AF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8" creationId="{40F580E2-E27B-1B05-EDBE-C63464501E4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9" creationId="{0E137062-8A23-77FF-73D9-C667A51A7A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0" creationId="{B6F16E8D-0F7C-F92F-0C18-CACE9DA80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1" creationId="{5F45FA1F-1208-10D5-5347-DEA5A027901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2" creationId="{FFD5CD9F-277A-2566-3F77-64BE2D7A1F9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3" creationId="{F092DF33-B4FE-AF2E-3451-DA3796D75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4" creationId="{A173478A-1D96-4DE6-673B-CBA30460B1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5" creationId="{BA0ED7B9-D3FE-BAF3-7C1F-43A49C86B3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6" creationId="{93754EDE-15FE-7413-1B47-2F2C02FC067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7" creationId="{DF53ACDA-C911-4F67-DA51-50A4CD2432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8" creationId="{77875A11-38A4-2EE2-C2BE-4085498735D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9" creationId="{21DEACC8-38CD-454A-62A8-9B4D2E432E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0" creationId="{2131596A-AFA5-FB4C-0FB7-E7BBBC6E28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1" creationId="{4B4EC6B9-0C01-A741-92B8-BEF7A4D344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2" creationId="{BB344AD1-C273-7EE8-5E27-D49FF6CACAD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3" creationId="{DBF92E93-45BE-853C-D656-4FF42EF490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4" creationId="{797AF95F-D081-D6E6-9349-C03926F93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5" creationId="{DDAC2A90-6E4D-7B8D-7774-96762DD3E4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6" creationId="{07B5D60A-F55E-8C39-662E-85DBB8F8B8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7" creationId="{2C229F70-8A36-B644-BE37-FCC2F2388F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8" creationId="{38A2196D-FB92-C9B3-1871-F23013B7B2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9" creationId="{895C11E8-1E87-72B4-CD04-E6731CA3E1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0" creationId="{C562D529-BFBF-B909-7654-BC579A85FE7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1" creationId="{62CD44D3-9E16-F820-FD82-1BBFAD8656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2" creationId="{116253C2-A952-65E1-964C-70DB4FA816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6" creationId="{30017BB2-15BC-27BF-C4EB-5A3599225F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7" creationId="{DFFC0041-E20D-BCC8-2850-8DC27E6A85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8" creationId="{977D7E90-A078-E3E1-F2DD-85255262506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9" creationId="{03C12F0F-43A5-E1C4-6296-0AD054E3B05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0" creationId="{AFC4168F-C0C4-C7CB-EC21-A3932A2CA6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1" creationId="{CB62E2E4-B53C-390F-82C7-072FB53B17F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2" creationId="{ABFD90E0-DD96-E85E-58FB-87EC1BB8BE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3" creationId="{CD90D27F-CA86-4C44-9F5F-7A15E91832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4" creationId="{DC224B9A-79EA-A13F-5E7C-59B6B74BA0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5" creationId="{FAE3C18C-7250-1875-6FD9-47E6B0F351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6" creationId="{85359044-E528-5ED6-D6CA-E33165480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7" creationId="{580FFE0E-8C69-E4CF-EA67-AB24F85231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8" creationId="{AF4D22E4-DB09-C0FE-8022-9094313F7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9" creationId="{685C4C00-D882-AA8B-EDC2-90C8D37608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0" creationId="{6C8DCFB0-D227-3B1E-A300-060638BD37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1" creationId="{2ED291EF-8100-F61D-D0FB-B69332768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2" creationId="{C6490B7F-1DB1-77D2-0A85-7A2254FC32B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3" creationId="{1CF96A45-4EF4-626F-AC90-DDD9FAA36A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4" creationId="{556BD9C8-54FD-8CA5-15D5-F66C911E6AA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5" creationId="{75A5F4FF-1D4C-55C1-8575-5CB4ABD9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6" creationId="{A673A078-5A7B-B212-DC4B-095741602BE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7" creationId="{DE6C1C9D-3556-826E-05C9-3BB548FFB2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8" creationId="{8DB0C910-6B97-42D7-E9D7-E945FF3D1CA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9" creationId="{7687EE92-1486-15FC-E24A-9534EDFD4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0" creationId="{77B6053E-69EB-3019-D789-2A82C5CD21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1" creationId="{929D9C68-A32F-C990-A0DE-2B288B027248}"/>
          </ac:cxnSpMkLst>
        </pc:cxnChg>
      </pc:sldChg>
    </pc:docChg>
  </pc:docChgLst>
  <pc:docChgLst>
    <pc:chgData name="Francisco Valentin Ramirez Cuevas" userId="e79bf063-6348-4b44-8f45-581164b14c81" providerId="ADAL" clId="{2FD6A9C1-6A59-4824-ADC9-2E7C6123F692}"/>
    <pc:docChg chg="custSel addSld modSld">
      <pc:chgData name="Francisco Valentin Ramirez Cuevas" userId="e79bf063-6348-4b44-8f45-581164b14c81" providerId="ADAL" clId="{2FD6A9C1-6A59-4824-ADC9-2E7C6123F692}" dt="2022-09-01T12:15:16.363" v="63" actId="403"/>
      <pc:docMkLst>
        <pc:docMk/>
      </pc:docMkLst>
      <pc:sldChg chg="addSp modSp mod">
        <pc:chgData name="Francisco Valentin Ramirez Cuevas" userId="e79bf063-6348-4b44-8f45-581164b14c81" providerId="ADAL" clId="{2FD6A9C1-6A59-4824-ADC9-2E7C6123F692}" dt="2022-09-01T11:57:19.855" v="5" actId="692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2FD6A9C1-6A59-4824-ADC9-2E7C6123F692}" dt="2022-09-01T11:57:19.855" v="5" actId="692"/>
          <ac:spMkLst>
            <pc:docMk/>
            <pc:sldMk cId="1683980604" sldId="293"/>
            <ac:spMk id="8" creationId="{13068CA1-3640-AC9C-6BCA-C87CB1FCA1BB}"/>
          </ac:spMkLst>
        </pc:spChg>
      </pc:sldChg>
      <pc:sldChg chg="addSp modSp mod modAnim">
        <pc:chgData name="Francisco Valentin Ramirez Cuevas" userId="e79bf063-6348-4b44-8f45-581164b14c81" providerId="ADAL" clId="{2FD6A9C1-6A59-4824-ADC9-2E7C6123F692}" dt="2022-09-01T12:08:39.861" v="59" actId="1035"/>
        <pc:sldMkLst>
          <pc:docMk/>
          <pc:sldMk cId="167484404" sldId="296"/>
        </pc:sldMkLst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2" creationId="{3C2CD1C4-CD8C-768F-F4D5-CC27A47B5E10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4" creationId="{F998F298-B268-BBD9-17A7-2D2BD0695B5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6" creationId="{A31F5213-AB60-3ACC-1F5F-BDC51EE8E6E5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7" creationId="{BB1A1A50-F4DA-2EF2-2573-4398378248A4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8" creationId="{5B043E54-9EE8-44CD-DEF8-7A064FA431C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9" creationId="{66803901-40D2-4085-5162-4BC8173D407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1" creationId="{8282F248-C4C5-98F4-2968-4C56DFDB872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3" creationId="{652EA75D-2218-235C-C13B-B16E6CBFBFA3}"/>
          </ac:spMkLst>
        </pc:spChg>
        <pc:spChg chg="mod">
          <ac:chgData name="Francisco Valentin Ramirez Cuevas" userId="e79bf063-6348-4b44-8f45-581164b14c81" providerId="ADAL" clId="{2FD6A9C1-6A59-4824-ADC9-2E7C6123F692}" dt="2022-09-01T12:08:39.861" v="59" actId="1035"/>
          <ac:spMkLst>
            <pc:docMk/>
            <pc:sldMk cId="167484404" sldId="296"/>
            <ac:spMk id="19" creationId="{C6EBE2B2-2C05-4E94-5759-C7840D9EEDAF}"/>
          </ac:spMkLst>
        </pc:spChg>
        <pc:grpChg chg="add mod">
          <ac:chgData name="Francisco Valentin Ramirez Cuevas" userId="e79bf063-6348-4b44-8f45-581164b14c81" providerId="ADAL" clId="{2FD6A9C1-6A59-4824-ADC9-2E7C6123F692}" dt="2022-09-01T12:08:33.790" v="55" actId="404"/>
          <ac:grpSpMkLst>
            <pc:docMk/>
            <pc:sldMk cId="167484404" sldId="296"/>
            <ac:grpSpMk id="3" creationId="{4FEAEDE9-66FC-F17B-880F-D85403D94AB0}"/>
          </ac:grpSpMkLst>
        </pc:grpChg>
        <pc:picChg chg="mod">
          <ac:chgData name="Francisco Valentin Ramirez Cuevas" userId="e79bf063-6348-4b44-8f45-581164b14c81" providerId="ADAL" clId="{2FD6A9C1-6A59-4824-ADC9-2E7C6123F692}" dt="2022-09-01T12:08:33.790" v="55" actId="404"/>
          <ac:picMkLst>
            <pc:docMk/>
            <pc:sldMk cId="167484404" sldId="296"/>
            <ac:picMk id="5" creationId="{3E2B97D7-7682-275C-2742-A91123E53754}"/>
          </ac:picMkLst>
        </pc:pic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0" creationId="{0E3E1163-BE4B-69F7-96E8-837482AB13AE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5" creationId="{C151AECA-3C80-3ED4-DF72-CBB2EBA7365A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modSp mod">
        <pc:chgData name="Francisco Valentin Ramirez Cuevas" userId="e79bf063-6348-4b44-8f45-581164b14c81" providerId="ADAL" clId="{2FD6A9C1-6A59-4824-ADC9-2E7C6123F692}" dt="2022-09-01T12:15:16.363" v="63" actId="403"/>
        <pc:sldMkLst>
          <pc:docMk/>
          <pc:sldMk cId="3046714283" sldId="297"/>
        </pc:sldMkLst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16" creationId="{28A9602F-ACC4-22BF-255B-A952CC4C6FB1}"/>
          </ac:spMkLst>
        </pc:spChg>
        <pc:spChg chg="mod">
          <ac:chgData name="Francisco Valentin Ramirez Cuevas" userId="e79bf063-6348-4b44-8f45-581164b14c81" providerId="ADAL" clId="{2FD6A9C1-6A59-4824-ADC9-2E7C6123F692}" dt="2022-09-01T12:14:59.546" v="60" actId="403"/>
          <ac:spMkLst>
            <pc:docMk/>
            <pc:sldMk cId="3046714283" sldId="297"/>
            <ac:spMk id="26" creationId="{8CDC358A-3BB2-E62B-2B22-36836C494D36}"/>
          </ac:spMkLst>
        </pc:spChg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28" creationId="{538220E3-003F-D633-53FD-39956034D64E}"/>
          </ac:spMkLst>
        </pc:spChg>
        <pc:spChg chg="mod">
          <ac:chgData name="Francisco Valentin Ramirez Cuevas" userId="e79bf063-6348-4b44-8f45-581164b14c81" providerId="ADAL" clId="{2FD6A9C1-6A59-4824-ADC9-2E7C6123F692}" dt="2022-09-01T12:15:10.659" v="62" actId="1076"/>
          <ac:spMkLst>
            <pc:docMk/>
            <pc:sldMk cId="3046714283" sldId="297"/>
            <ac:spMk id="41" creationId="{75AD6499-6C89-1443-E997-4EED182B5AE1}"/>
          </ac:spMkLst>
        </pc:spChg>
      </pc:sldChg>
      <pc:sldChg chg="addSp delSp modSp add mod">
        <pc:chgData name="Francisco Valentin Ramirez Cuevas" userId="e79bf063-6348-4b44-8f45-581164b14c81" providerId="ADAL" clId="{2FD6A9C1-6A59-4824-ADC9-2E7C6123F692}" dt="2022-09-01T12:04:42.265" v="48" actId="14100"/>
        <pc:sldMkLst>
          <pc:docMk/>
          <pc:sldMk cId="1789120413" sldId="303"/>
        </pc:sldMkLst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" creationId="{13068CA1-3640-AC9C-6BCA-C87CB1FCA1B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8" creationId="{89CAD19B-C385-0168-9A47-2336277AF26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9" creationId="{A7A7F3FD-9379-E4E9-8C6B-DA70B6FD2475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24" creationId="{373408F5-D582-4ECB-9C8B-AAF10C034093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1" creationId="{81AC78A5-B3DD-DCD5-1FB8-EF72FC4C312B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6" creationId="{464F4257-E80C-181A-A252-DC651A797A1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50" creationId="{7EA92C16-7F54-E794-09DE-F461D75AAF10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5" creationId="{C7137243-FDBF-7E6E-F00E-B1A092A670E2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6" creationId="{5ADFBE29-ABB3-B4F0-3FE1-0FD51A6C07F5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7" creationId="{7D85FDBF-88DA-3620-0EBA-2F8CAE2185F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8" creationId="{62F1028A-2AA7-F6BA-5645-33B2908FE6F9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9" creationId="{CA81C1C8-2E13-4E37-0CDE-F55724BCD08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0" creationId="{EADB7C54-B09A-35BA-2C1B-6E7F8D88B62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1" creationId="{D11FBE51-773D-35E4-1A61-5EAD7E7F4A3A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2" creationId="{3898E0D2-0265-64A7-A416-630DFE52D02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3" creationId="{11AACF1A-47F3-BB26-DA02-8624985B24B6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4" creationId="{7BE45C44-B275-BC98-73BB-226569BB503F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5" creationId="{C573E6B3-CA73-2875-0098-3826E3E47163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9" creationId="{72727DAD-7219-F34D-1CF0-9B05C860DA6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3" creationId="{C42A5FE9-E69B-2D80-CB8A-AC08E8ED92F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5" creationId="{E1BB31BA-2BD6-DDD3-2933-7B218FD615D1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6" creationId="{ED89A619-7194-FE1E-6F54-F3014B54978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7" creationId="{CCA58DDE-493D-5DF4-B6CC-DAD673598FE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1" creationId="{DDD09B9B-C4E8-C0DC-F402-F59B4BB0BBE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2" creationId="{F738AAC6-A1B4-E8ED-9E96-1328DFB5AE88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5" creationId="{03B32666-1B91-2390-C704-C07FFC300E0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5" creationId="{9586CFB1-15B5-303A-B537-FED5B1D04703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10" creationId="{92C12E70-395E-624D-0616-4CEB7CE04433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6" creationId="{5D449C18-31AC-D971-31E5-046B72E20787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1" creationId="{3DA1759B-5751-5F61-4D7A-9C76AB40D77F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26" creationId="{471B38FB-AE32-3E63-9947-EA51D068696D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9" creationId="{981401DD-983E-3700-63F3-0F3CF5404736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34" creationId="{CD077207-0C2A-F0C9-A03D-C7D6F14DAB68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34" creationId="{18F7DDF1-1017-3EA8-A227-470EEE6EC78F}"/>
          </ac:grpSpMkLst>
        </pc:grpChg>
        <pc:picChg chg="add del mod">
          <ac:chgData name="Francisco Valentin Ramirez Cuevas" userId="e79bf063-6348-4b44-8f45-581164b14c81" providerId="ADAL" clId="{2FD6A9C1-6A59-4824-ADC9-2E7C6123F692}" dt="2022-09-01T12:01:58.342" v="10" actId="21"/>
          <ac:picMkLst>
            <pc:docMk/>
            <pc:sldMk cId="1789120413" sldId="303"/>
            <ac:picMk id="9" creationId="{80B8E269-748F-B944-6CB6-A29117ACEB5F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16.864" v="29" actId="732"/>
          <ac:picMkLst>
            <pc:docMk/>
            <pc:sldMk cId="1789120413" sldId="303"/>
            <ac:picMk id="88" creationId="{1A1C3EEC-C631-B55A-FFD8-887688CBCEF1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42.036" v="33" actId="732"/>
          <ac:picMkLst>
            <pc:docMk/>
            <pc:sldMk cId="1789120413" sldId="303"/>
            <ac:picMk id="90" creationId="{1BA327DC-E255-810E-79F4-1B6234C317C5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28.662" v="47" actId="1036"/>
          <ac:picMkLst>
            <pc:docMk/>
            <pc:sldMk cId="1789120413" sldId="303"/>
            <ac:picMk id="92" creationId="{62BF2393-17FD-236B-CC24-07D523728160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42.265" v="48" actId="14100"/>
          <ac:picMkLst>
            <pc:docMk/>
            <pc:sldMk cId="1789120413" sldId="303"/>
            <ac:picMk id="96" creationId="{13B3485B-2048-33DE-BD72-157519CD4518}"/>
          </ac:picMkLst>
        </pc:pic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1" creationId="{F54A7F41-0BFA-7974-3FA5-863A8F83A059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2" creationId="{3DC06A43-E95A-5739-2045-6B8C3F303D2F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4" creationId="{3BCCA06F-E909-6B32-4BF9-5E69EBB86D6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5" creationId="{75EF43AF-7898-C608-301B-10C057C6309E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0" creationId="{9963A567-62D0-F05C-A835-B24F164D5590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22" creationId="{8C4ED859-EC16-B544-5ECD-D105E556D16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25" creationId="{BF658C8F-0823-9366-4586-288C032869E3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8" creationId="{1D0C24D1-FA76-B93F-EEF6-5C781A0F11F6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0" creationId="{631F29D2-DD06-8B75-B67B-DDB3873ABF88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33" creationId="{C3A512D8-E59C-BCC8-E80C-E54B51BD1EA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5" creationId="{CA17182C-1ACF-173A-4B29-59CCA6DAFBC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2" creationId="{D9FBABEE-AFDC-0EE4-0900-F454A730990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3" creationId="{CEFE1C5F-BC06-6596-ED6B-30C1B220386F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4" creationId="{DEBB7C3D-6929-E05B-7965-636ACF74C9C5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6" creationId="{20148683-58EB-491E-75A8-2D156E5E43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7" creationId="{8EA1B552-8728-2AF2-4F70-DD8148D0E182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8" creationId="{B7CBC4F0-5FF2-B691-6DBD-468C1D9BBFDD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0" creationId="{8FC3C10E-B230-1D1C-F317-DF03DFF4B55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1" creationId="{19371F1E-37AA-DCEB-15E1-79D3479A727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72" creationId="{06DB527E-62DC-67FF-0293-636A41ACA26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4" creationId="{DEA8E028-C2B0-49A6-C4C2-E9D799759330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8" creationId="{852581C2-C426-F5AA-23A2-42DF0FBEAB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9" creationId="{8F0B9E2B-FE05-ABB4-F7D4-B8811E9A446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7" creationId="{F4B6AB4D-BA34-AB65-D791-201FB9DF976D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4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30.png"/><Relationship Id="rId5" Type="http://schemas.openxmlformats.org/officeDocument/2006/relationships/image" Target="../media/image44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5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6.gif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0.png"/><Relationship Id="rId7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1.jp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02.jp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10.png"/><Relationship Id="rId18" Type="http://schemas.openxmlformats.org/officeDocument/2006/relationships/image" Target="../media/image136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10.png"/><Relationship Id="rId17" Type="http://schemas.openxmlformats.org/officeDocument/2006/relationships/image" Target="../media/image135.png"/><Relationship Id="rId2" Type="http://schemas.openxmlformats.org/officeDocument/2006/relationships/image" Target="../media/image124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09.png"/><Relationship Id="rId5" Type="http://schemas.openxmlformats.org/officeDocument/2006/relationships/image" Target="../media/image127.png"/><Relationship Id="rId15" Type="http://schemas.openxmlformats.org/officeDocument/2006/relationships/image" Target="../media/image133.png"/><Relationship Id="rId10" Type="http://schemas.openxmlformats.org/officeDocument/2006/relationships/image" Target="../media/image109.png"/><Relationship Id="rId4" Type="http://schemas.openxmlformats.org/officeDocument/2006/relationships/image" Target="../media/image126.png"/><Relationship Id="rId9" Type="http://schemas.microsoft.com/office/2017/06/relationships/model3d" Target="../media/model3d1.glb"/><Relationship Id="rId14" Type="http://schemas.openxmlformats.org/officeDocument/2006/relationships/image" Target="../media/image1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7" Type="http://schemas.openxmlformats.org/officeDocument/2006/relationships/image" Target="../media/image146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eg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0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1330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0.png"/><Relationship Id="rId5" Type="http://schemas.openxmlformats.org/officeDocument/2006/relationships/image" Target="../media/image1310.png"/><Relationship Id="rId4" Type="http://schemas.openxmlformats.org/officeDocument/2006/relationships/image" Target="../media/image130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Relationship Id="rId9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E3CC23CF-7536-E4EB-F55A-A8F8A84B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 t="12878" r="24176" b="27728"/>
          <a:stretch/>
        </p:blipFill>
        <p:spPr>
          <a:xfrm>
            <a:off x="3416877" y="1630541"/>
            <a:ext cx="3958937" cy="40732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904CAF-4D63-8695-1D89-85EA825B160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128742" y="2036433"/>
            <a:ext cx="550352" cy="35044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82CAF3-0086-DDA3-FAFA-D8A6E2336C7C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3058248" y="4738255"/>
            <a:ext cx="1565398" cy="436209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564006-A072-94F9-9CFA-3FE177DFAC9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2987409" y="3450565"/>
            <a:ext cx="874580" cy="25190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043968B-E8A4-965D-B8CA-92C9B049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1" t="12323" r="875" b="26680"/>
          <a:stretch/>
        </p:blipFill>
        <p:spPr>
          <a:xfrm flipH="1">
            <a:off x="7633835" y="1774076"/>
            <a:ext cx="503664" cy="37861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2B6058-2AAA-355D-0D8D-D6332672C45E}"/>
              </a:ext>
            </a:extLst>
          </p:cNvPr>
          <p:cNvSpPr txBox="1"/>
          <p:nvPr/>
        </p:nvSpPr>
        <p:spPr>
          <a:xfrm>
            <a:off x="8092182" y="166335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9BAEE-EC4C-B81B-B602-0EC74D782AA4}"/>
              </a:ext>
            </a:extLst>
          </p:cNvPr>
          <p:cNvSpPr txBox="1"/>
          <p:nvPr/>
        </p:nvSpPr>
        <p:spPr>
          <a:xfrm>
            <a:off x="8094408" y="5343309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10°C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434C9-7153-8629-5A69-FAAE2A4FC163}"/>
              </a:ext>
            </a:extLst>
          </p:cNvPr>
          <p:cNvSpPr txBox="1"/>
          <p:nvPr/>
        </p:nvSpPr>
        <p:spPr>
          <a:xfrm>
            <a:off x="1018314" y="1620934"/>
            <a:ext cx="211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Distribución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temperatura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1313DA-9867-4C31-FCFC-6B8E0E8A9307}"/>
              </a:ext>
            </a:extLst>
          </p:cNvPr>
          <p:cNvSpPr txBox="1"/>
          <p:nvPr/>
        </p:nvSpPr>
        <p:spPr>
          <a:xfrm>
            <a:off x="1565225" y="3035066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Lineas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isotermas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35C71C-971D-D4DD-8D31-F32E3DE09D8B}"/>
              </a:ext>
            </a:extLst>
          </p:cNvPr>
          <p:cNvSpPr txBox="1"/>
          <p:nvPr/>
        </p:nvSpPr>
        <p:spPr>
          <a:xfrm>
            <a:off x="1563565" y="4574299"/>
            <a:ext cx="149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Campo de </a:t>
            </a:r>
          </a:p>
          <a:p>
            <a:pPr algn="ctr"/>
            <a:r>
              <a:rPr lang="en-US" sz="2400" dirty="0" err="1"/>
              <a:t>Velocidad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del </a:t>
            </a:r>
            <a:r>
              <a:rPr lang="en-US" sz="2400" dirty="0" err="1"/>
              <a:t>fluido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84CAD6-6E7A-48E8-A143-E7EE57D7DCA7}"/>
              </a:ext>
            </a:extLst>
          </p:cNvPr>
          <p:cNvSpPr/>
          <p:nvPr/>
        </p:nvSpPr>
        <p:spPr>
          <a:xfrm>
            <a:off x="3453428" y="5671904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D8EEE2-1B31-9F65-89F5-C56910D0A903}"/>
              </a:ext>
            </a:extLst>
          </p:cNvPr>
          <p:cNvSpPr/>
          <p:nvPr/>
        </p:nvSpPr>
        <p:spPr>
          <a:xfrm>
            <a:off x="3453428" y="1629829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A4289-C92C-6BFC-138C-FC3938A3F24A}"/>
              </a:ext>
            </a:extLst>
          </p:cNvPr>
          <p:cNvSpPr/>
          <p:nvPr/>
        </p:nvSpPr>
        <p:spPr>
          <a:xfrm flipH="1">
            <a:off x="3375531" y="1782228"/>
            <a:ext cx="88056" cy="38896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1A9FB-E1C4-2632-5D6A-7E5B3C3E6DB0}"/>
              </a:ext>
            </a:extLst>
          </p:cNvPr>
          <p:cNvSpPr/>
          <p:nvPr/>
        </p:nvSpPr>
        <p:spPr>
          <a:xfrm flipH="1">
            <a:off x="7347442" y="1769718"/>
            <a:ext cx="88056" cy="3889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C82A1-22EF-D212-EC2B-9BCC0BAAC1CB}"/>
              </a:ext>
            </a:extLst>
          </p:cNvPr>
          <p:cNvSpPr txBox="1"/>
          <p:nvPr/>
        </p:nvSpPr>
        <p:spPr>
          <a:xfrm>
            <a:off x="291478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419AD-387D-464E-527E-B575BBEF04E9}"/>
              </a:ext>
            </a:extLst>
          </p:cNvPr>
          <p:cNvSpPr txBox="1"/>
          <p:nvPr/>
        </p:nvSpPr>
        <p:spPr>
          <a:xfrm>
            <a:off x="7014196" y="722905"/>
            <a:ext cx="84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Pared </a:t>
            </a:r>
          </a:p>
          <a:p>
            <a:pPr algn="ctr"/>
            <a:r>
              <a:rPr lang="en-US" sz="2000" dirty="0" err="1">
                <a:solidFill>
                  <a:srgbClr val="0000FF"/>
                </a:solidFill>
              </a:rPr>
              <a:t>fria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8521B-0F63-DE99-F59D-67D0BE5C983E}"/>
              </a:ext>
            </a:extLst>
          </p:cNvPr>
          <p:cNvCxnSpPr>
            <a:cxnSpLocks/>
          </p:cNvCxnSpPr>
          <p:nvPr/>
        </p:nvCxnSpPr>
        <p:spPr>
          <a:xfrm flipV="1">
            <a:off x="3419559" y="1495232"/>
            <a:ext cx="0" cy="27448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D26A38-796F-F4CA-6D78-6DAF866D975F}"/>
              </a:ext>
            </a:extLst>
          </p:cNvPr>
          <p:cNvCxnSpPr>
            <a:cxnSpLocks/>
          </p:cNvCxnSpPr>
          <p:nvPr/>
        </p:nvCxnSpPr>
        <p:spPr>
          <a:xfrm flipV="1">
            <a:off x="7401732" y="1507742"/>
            <a:ext cx="0" cy="274486"/>
          </a:xfrm>
          <a:prstGeom prst="line">
            <a:avLst/>
          </a:prstGeom>
          <a:ln w="15875">
            <a:solidFill>
              <a:srgbClr val="0000FF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047013-518D-B215-2E51-D607B3D5F3C0}"/>
              </a:ext>
            </a:extLst>
          </p:cNvPr>
          <p:cNvSpPr txBox="1"/>
          <p:nvPr/>
        </p:nvSpPr>
        <p:spPr>
          <a:xfrm>
            <a:off x="3390957" y="1227438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55646C-246E-47AD-F035-72F0FDCB32CF}"/>
              </a:ext>
            </a:extLst>
          </p:cNvPr>
          <p:cNvSpPr txBox="1"/>
          <p:nvPr/>
        </p:nvSpPr>
        <p:spPr>
          <a:xfrm>
            <a:off x="3375531" y="5753839"/>
            <a:ext cx="400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pen Door Web Site : IB Physics : ELECTRICAL CONDUCTION IN METALS">
            <a:extLst>
              <a:ext uri="{FF2B5EF4-FFF2-40B4-BE49-F238E27FC236}">
                <a16:creationId xmlns:a16="http://schemas.microsoft.com/office/drawing/2014/main" id="{B8A1247A-9434-DA65-D76B-01180305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83" y="1717180"/>
            <a:ext cx="6928571" cy="43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792200" y="936781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1171921" y="3157556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libres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724583" y="1398446"/>
            <a:ext cx="252297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FCC654-C27E-B33B-E661-F7EC87A1D3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2104304" y="3619221"/>
            <a:ext cx="1319616" cy="1308379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H="1" flipV="1">
            <a:off x="2945707" y="3261131"/>
            <a:ext cx="1266726" cy="130874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E851B4-BCB1-66DB-FDAF-B42B9867B554}"/>
              </a:ext>
            </a:extLst>
          </p:cNvPr>
          <p:cNvSpPr/>
          <p:nvPr/>
        </p:nvSpPr>
        <p:spPr>
          <a:xfrm>
            <a:off x="3269287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BB8FD-FF66-48B3-E3DF-8384876D059A}"/>
              </a:ext>
            </a:extLst>
          </p:cNvPr>
          <p:cNvSpPr/>
          <p:nvPr/>
        </p:nvSpPr>
        <p:spPr>
          <a:xfrm>
            <a:off x="5206743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EE1120-089C-737D-14CD-AFEF39537A0C}"/>
              </a:ext>
            </a:extLst>
          </p:cNvPr>
          <p:cNvSpPr/>
          <p:nvPr/>
        </p:nvSpPr>
        <p:spPr>
          <a:xfrm>
            <a:off x="7144199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9050CC-7C67-827C-12D7-A872FFC9022E}"/>
              </a:ext>
            </a:extLst>
          </p:cNvPr>
          <p:cNvSpPr/>
          <p:nvPr/>
        </p:nvSpPr>
        <p:spPr>
          <a:xfrm>
            <a:off x="3269287" y="3943323"/>
            <a:ext cx="5812368" cy="1622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D4AE6A-6DEB-99D4-1F4F-5E2E5DFE2734}"/>
              </a:ext>
            </a:extLst>
          </p:cNvPr>
          <p:cNvGrpSpPr/>
          <p:nvPr/>
        </p:nvGrpSpPr>
        <p:grpSpPr>
          <a:xfrm>
            <a:off x="8652122" y="1838965"/>
            <a:ext cx="859066" cy="859068"/>
            <a:chOff x="7675971" y="879329"/>
            <a:chExt cx="859066" cy="85906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E3BC28-FDFB-C189-0547-9B7DF02F5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E954F0B-20C5-69CA-5163-744AF1995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7855297" y="98187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2644B6-C6EA-4F5D-5CF6-3418DD5D001D}"/>
              </a:ext>
            </a:extLst>
          </p:cNvPr>
          <p:cNvGrpSpPr/>
          <p:nvPr/>
        </p:nvGrpSpPr>
        <p:grpSpPr>
          <a:xfrm>
            <a:off x="8652122" y="3496822"/>
            <a:ext cx="859066" cy="859068"/>
            <a:chOff x="7675971" y="879329"/>
            <a:chExt cx="859066" cy="8590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5185281-2D69-4168-DEB1-DE90E493D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AECB78-B621-14D3-4CEA-9E6C107F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8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534160" y="936781"/>
            <a:ext cx="212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5854413" y="1056638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Cargas libres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V="1">
            <a:off x="5726486" y="1566110"/>
            <a:ext cx="646171" cy="1137226"/>
          </a:xfrm>
          <a:prstGeom prst="line">
            <a:avLst/>
          </a:prstGeom>
          <a:ln w="9525">
            <a:solidFill>
              <a:srgbClr val="0070C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EB890F-B61A-6ECA-9916-688BEF191B40}"/>
              </a:ext>
            </a:extLst>
          </p:cNvPr>
          <p:cNvGrpSpPr/>
          <p:nvPr/>
        </p:nvGrpSpPr>
        <p:grpSpPr>
          <a:xfrm>
            <a:off x="2829062" y="1834086"/>
            <a:ext cx="6682126" cy="4162197"/>
            <a:chOff x="2829062" y="1834086"/>
            <a:chExt cx="6682126" cy="416219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D4AE6A-6DEB-99D4-1F4F-5E2E5DFE2734}"/>
                </a:ext>
              </a:extLst>
            </p:cNvPr>
            <p:cNvGrpSpPr/>
            <p:nvPr/>
          </p:nvGrpSpPr>
          <p:grpSpPr>
            <a:xfrm>
              <a:off x="8652122" y="1838965"/>
              <a:ext cx="859066" cy="859068"/>
              <a:chOff x="7675971" y="879329"/>
              <a:chExt cx="859066" cy="85906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0E3BC28-FDFB-C189-0547-9B7DF02F5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E954F0B-20C5-69CA-5163-744AF1995C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2644B6-C6EA-4F5D-5CF6-3418DD5D001D}"/>
                </a:ext>
              </a:extLst>
            </p:cNvPr>
            <p:cNvGrpSpPr/>
            <p:nvPr/>
          </p:nvGrpSpPr>
          <p:grpSpPr>
            <a:xfrm>
              <a:off x="8652122" y="3461741"/>
              <a:ext cx="859066" cy="859068"/>
              <a:chOff x="7675971" y="879329"/>
              <a:chExt cx="859066" cy="85906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185281-2D69-4168-DEB1-DE90E493D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AECB78-B621-14D3-4CEA-9E6C107F5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36B92E-53E7-F666-6AC1-D90BCD29B9F6}"/>
                </a:ext>
              </a:extLst>
            </p:cNvPr>
            <p:cNvGrpSpPr/>
            <p:nvPr/>
          </p:nvGrpSpPr>
          <p:grpSpPr>
            <a:xfrm>
              <a:off x="8652122" y="5136528"/>
              <a:ext cx="859066" cy="859068"/>
              <a:chOff x="7675971" y="879329"/>
              <a:chExt cx="859066" cy="85906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175311B-A482-09B4-9A30-E995B73D81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E5FB859-6214-9E55-86B2-33E6C692BC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09FC00-6505-31AE-5D7B-A24B1CECFC4C}"/>
                </a:ext>
              </a:extLst>
            </p:cNvPr>
            <p:cNvGrpSpPr/>
            <p:nvPr/>
          </p:nvGrpSpPr>
          <p:grpSpPr>
            <a:xfrm>
              <a:off x="6714666" y="5136528"/>
              <a:ext cx="859066" cy="859068"/>
              <a:chOff x="7675971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FB28E5-5732-B6E4-884E-C74712368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D1CD1A-5776-04E0-9F87-05CA8A056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3ABD2C-9F11-A701-ACE6-F1C5C139C4DD}"/>
                </a:ext>
              </a:extLst>
            </p:cNvPr>
            <p:cNvGrpSpPr/>
            <p:nvPr/>
          </p:nvGrpSpPr>
          <p:grpSpPr>
            <a:xfrm>
              <a:off x="6714666" y="3461741"/>
              <a:ext cx="859066" cy="859068"/>
              <a:chOff x="7675971" y="879329"/>
              <a:chExt cx="859066" cy="85906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9C2663-9213-F929-F9F3-4E33390557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C1F0039-D250-21F6-D7B4-3D2054EAD1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B9D80C-B7FB-8E30-BA34-1F35BE7843D2}"/>
                </a:ext>
              </a:extLst>
            </p:cNvPr>
            <p:cNvGrpSpPr/>
            <p:nvPr/>
          </p:nvGrpSpPr>
          <p:grpSpPr>
            <a:xfrm>
              <a:off x="4777210" y="3461741"/>
              <a:ext cx="859066" cy="859068"/>
              <a:chOff x="7675971" y="879329"/>
              <a:chExt cx="859066" cy="8590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F4DA33-4A0F-05DA-2E52-F2EC7DCBED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6B22451-A19D-720D-7A70-DB66EEAE3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9794A0-112F-B5E9-65EE-553B1B22EBB2}"/>
                </a:ext>
              </a:extLst>
            </p:cNvPr>
            <p:cNvGrpSpPr/>
            <p:nvPr/>
          </p:nvGrpSpPr>
          <p:grpSpPr>
            <a:xfrm>
              <a:off x="4777210" y="5137215"/>
              <a:ext cx="859066" cy="859068"/>
              <a:chOff x="7675971" y="879329"/>
              <a:chExt cx="859066" cy="8590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CCC8F77-A716-DE00-6F40-D898007EC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397BDC9-13F1-13E6-5720-64F35F384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370508-554D-A060-8F8D-FB552D0DD28D}"/>
                </a:ext>
              </a:extLst>
            </p:cNvPr>
            <p:cNvGrpSpPr/>
            <p:nvPr/>
          </p:nvGrpSpPr>
          <p:grpSpPr>
            <a:xfrm>
              <a:off x="2836682" y="5130192"/>
              <a:ext cx="859066" cy="859068"/>
              <a:chOff x="7675971" y="879329"/>
              <a:chExt cx="859066" cy="8590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7AE4AF-7068-AECF-32E2-04B4756C4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922F84-9157-34E8-582E-1DC0B13EA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08ABD4-F54A-E45B-01BF-46BD65EE4679}"/>
                </a:ext>
              </a:extLst>
            </p:cNvPr>
            <p:cNvGrpSpPr/>
            <p:nvPr/>
          </p:nvGrpSpPr>
          <p:grpSpPr>
            <a:xfrm>
              <a:off x="2829062" y="3461741"/>
              <a:ext cx="859066" cy="859068"/>
              <a:chOff x="7675971" y="879329"/>
              <a:chExt cx="859066" cy="85906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0B3FF59-21B8-C599-2F2D-21A923DF1E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CEB3D3-CBD5-2AFE-FC9F-8837A43C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0BA552-4031-A55B-1E96-E45A34857879}"/>
                </a:ext>
              </a:extLst>
            </p:cNvPr>
            <p:cNvGrpSpPr/>
            <p:nvPr/>
          </p:nvGrpSpPr>
          <p:grpSpPr>
            <a:xfrm>
              <a:off x="6711562" y="1834086"/>
              <a:ext cx="859066" cy="859068"/>
              <a:chOff x="7675971" y="879329"/>
              <a:chExt cx="859066" cy="85906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5A0313-8E6A-534C-DAFD-0E03FF982D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ED841A5-133C-C81A-CA84-1949967CF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193AE0-DADA-BE4E-5F0C-7481AABD88A3}"/>
                </a:ext>
              </a:extLst>
            </p:cNvPr>
            <p:cNvGrpSpPr/>
            <p:nvPr/>
          </p:nvGrpSpPr>
          <p:grpSpPr>
            <a:xfrm>
              <a:off x="4774106" y="1834086"/>
              <a:ext cx="859066" cy="859068"/>
              <a:chOff x="7675971" y="879329"/>
              <a:chExt cx="859066" cy="85906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AFE9DA9-2090-D30C-67D7-4B70C4E8C2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50116F-3AAC-F97C-1655-97F235A080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91AEEE-3AEF-FB54-8970-53C1EF6650E1}"/>
                </a:ext>
              </a:extLst>
            </p:cNvPr>
            <p:cNvGrpSpPr/>
            <p:nvPr/>
          </p:nvGrpSpPr>
          <p:grpSpPr>
            <a:xfrm>
              <a:off x="2836650" y="1834086"/>
              <a:ext cx="859066" cy="859068"/>
              <a:chOff x="7675971" y="879329"/>
              <a:chExt cx="859066" cy="85906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17C31F-D78F-D440-181C-A63D6901E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BC577-954D-C725-5A3A-FE4A85CE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6830732" y="23858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E6658D-D25B-A176-E7E0-02EE03432ADC}"/>
              </a:ext>
            </a:extLst>
          </p:cNvPr>
          <p:cNvSpPr>
            <a:spLocks noChangeAspect="1"/>
          </p:cNvSpPr>
          <p:nvPr/>
        </p:nvSpPr>
        <p:spPr>
          <a:xfrm>
            <a:off x="7255750" y="355906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BD40DF-C0BA-010C-2B50-C4A8F9E22483}"/>
              </a:ext>
            </a:extLst>
          </p:cNvPr>
          <p:cNvSpPr>
            <a:spLocks noChangeAspect="1"/>
          </p:cNvSpPr>
          <p:nvPr/>
        </p:nvSpPr>
        <p:spPr>
          <a:xfrm>
            <a:off x="5203639" y="4137101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307C29-C5CA-91E1-BDFC-AE1A2459E61C}"/>
              </a:ext>
            </a:extLst>
          </p:cNvPr>
          <p:cNvSpPr>
            <a:spLocks noChangeAspect="1"/>
          </p:cNvSpPr>
          <p:nvPr/>
        </p:nvSpPr>
        <p:spPr>
          <a:xfrm>
            <a:off x="4864333" y="2049749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837195-41CE-0FD5-967D-AD359C056C2A}"/>
              </a:ext>
            </a:extLst>
          </p:cNvPr>
          <p:cNvSpPr>
            <a:spLocks noChangeAspect="1"/>
          </p:cNvSpPr>
          <p:nvPr/>
        </p:nvSpPr>
        <p:spPr>
          <a:xfrm>
            <a:off x="2935534" y="20794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737A02-F636-0BE2-A359-9BFE2C7BF480}"/>
              </a:ext>
            </a:extLst>
          </p:cNvPr>
          <p:cNvSpPr>
            <a:spLocks noChangeAspect="1"/>
          </p:cNvSpPr>
          <p:nvPr/>
        </p:nvSpPr>
        <p:spPr>
          <a:xfrm>
            <a:off x="3363764" y="4063926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E881EC-F9EA-3C5F-E55B-846ED49EBE9D}"/>
              </a:ext>
            </a:extLst>
          </p:cNvPr>
          <p:cNvSpPr>
            <a:spLocks noChangeAspect="1"/>
          </p:cNvSpPr>
          <p:nvPr/>
        </p:nvSpPr>
        <p:spPr>
          <a:xfrm>
            <a:off x="3147439" y="5772310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ADBE95-1DFF-AD25-2078-3A999146585F}"/>
              </a:ext>
            </a:extLst>
          </p:cNvPr>
          <p:cNvSpPr>
            <a:spLocks noChangeAspect="1"/>
          </p:cNvSpPr>
          <p:nvPr/>
        </p:nvSpPr>
        <p:spPr>
          <a:xfrm>
            <a:off x="4833691" y="545955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F96016-4E37-5CC4-954D-639C92BA608B}"/>
              </a:ext>
            </a:extLst>
          </p:cNvPr>
          <p:cNvSpPr>
            <a:spLocks noChangeAspect="1"/>
          </p:cNvSpPr>
          <p:nvPr/>
        </p:nvSpPr>
        <p:spPr>
          <a:xfrm>
            <a:off x="7007711" y="52183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A673E0-6A6C-1021-3AE1-78D1A6993F73}"/>
              </a:ext>
            </a:extLst>
          </p:cNvPr>
          <p:cNvSpPr>
            <a:spLocks noChangeAspect="1"/>
          </p:cNvSpPr>
          <p:nvPr/>
        </p:nvSpPr>
        <p:spPr>
          <a:xfrm>
            <a:off x="8752691" y="377096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9AD229-0119-0950-408C-24D9AA9D2D08}"/>
              </a:ext>
            </a:extLst>
          </p:cNvPr>
          <p:cNvSpPr>
            <a:spLocks noChangeAspect="1"/>
          </p:cNvSpPr>
          <p:nvPr/>
        </p:nvSpPr>
        <p:spPr>
          <a:xfrm>
            <a:off x="9235038" y="239401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0E3014-DD0D-C518-4593-892B855EC411}"/>
              </a:ext>
            </a:extLst>
          </p:cNvPr>
          <p:cNvSpPr>
            <a:spLocks noChangeAspect="1"/>
          </p:cNvSpPr>
          <p:nvPr/>
        </p:nvSpPr>
        <p:spPr>
          <a:xfrm>
            <a:off x="9263515" y="53772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595563" y="1398446"/>
            <a:ext cx="381317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Oval 2047">
            <a:extLst>
              <a:ext uri="{FF2B5EF4-FFF2-40B4-BE49-F238E27FC236}">
                <a16:creationId xmlns:a16="http://schemas.microsoft.com/office/drawing/2014/main" id="{570B9AC2-E6B6-2C2C-5F94-D46F6246BE98}"/>
              </a:ext>
            </a:extLst>
          </p:cNvPr>
          <p:cNvSpPr>
            <a:spLocks noChangeAspect="1"/>
          </p:cNvSpPr>
          <p:nvPr/>
        </p:nvSpPr>
        <p:spPr>
          <a:xfrm>
            <a:off x="4343806" y="358372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55A1CD6A-BDAE-322F-6954-EA058A56D8D2}"/>
              </a:ext>
            </a:extLst>
          </p:cNvPr>
          <p:cNvCxnSpPr>
            <a:cxnSpLocks/>
            <a:stCxn id="2048" idx="7"/>
            <a:endCxn id="33" idx="4"/>
          </p:cNvCxnSpPr>
          <p:nvPr/>
        </p:nvCxnSpPr>
        <p:spPr>
          <a:xfrm flipV="1">
            <a:off x="4446499" y="2693154"/>
            <a:ext cx="757140" cy="90819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9B085EBA-BFCD-DC62-589D-1A98509902FA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5203639" y="2693154"/>
            <a:ext cx="1004121" cy="23915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21403F1D-FA3C-F371-AE94-A85636C4050F}"/>
              </a:ext>
            </a:extLst>
          </p:cNvPr>
          <p:cNvCxnSpPr>
            <a:cxnSpLocks/>
            <a:stCxn id="2063" idx="2"/>
          </p:cNvCxnSpPr>
          <p:nvPr/>
        </p:nvCxnSpPr>
        <p:spPr>
          <a:xfrm flipH="1">
            <a:off x="2988918" y="4704000"/>
            <a:ext cx="2506716" cy="307259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Oval 2062">
            <a:extLst>
              <a:ext uri="{FF2B5EF4-FFF2-40B4-BE49-F238E27FC236}">
                <a16:creationId xmlns:a16="http://schemas.microsoft.com/office/drawing/2014/main" id="{CB1E5537-9A30-8D6A-EEAE-B8D8209356EA}"/>
              </a:ext>
            </a:extLst>
          </p:cNvPr>
          <p:cNvSpPr>
            <a:spLocks noChangeAspect="1"/>
          </p:cNvSpPr>
          <p:nvPr/>
        </p:nvSpPr>
        <p:spPr>
          <a:xfrm>
            <a:off x="5495634" y="464384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A62B167D-58C1-299E-A59E-5F9655D73A73}"/>
              </a:ext>
            </a:extLst>
          </p:cNvPr>
          <p:cNvCxnSpPr>
            <a:cxnSpLocks/>
          </p:cNvCxnSpPr>
          <p:nvPr/>
        </p:nvCxnSpPr>
        <p:spPr>
          <a:xfrm>
            <a:off x="7613904" y="4851228"/>
            <a:ext cx="562253" cy="66848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Oval 2069">
            <a:extLst>
              <a:ext uri="{FF2B5EF4-FFF2-40B4-BE49-F238E27FC236}">
                <a16:creationId xmlns:a16="http://schemas.microsoft.com/office/drawing/2014/main" id="{DF22AA15-4C1D-1744-1380-7244EE949C17}"/>
              </a:ext>
            </a:extLst>
          </p:cNvPr>
          <p:cNvSpPr>
            <a:spLocks noChangeAspect="1"/>
          </p:cNvSpPr>
          <p:nvPr/>
        </p:nvSpPr>
        <p:spPr>
          <a:xfrm>
            <a:off x="7986564" y="318887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9DCB6E36-7982-E787-AAA6-D8607CC67ED3}"/>
              </a:ext>
            </a:extLst>
          </p:cNvPr>
          <p:cNvCxnSpPr>
            <a:cxnSpLocks/>
          </p:cNvCxnSpPr>
          <p:nvPr/>
        </p:nvCxnSpPr>
        <p:spPr>
          <a:xfrm flipH="1">
            <a:off x="7613904" y="3325170"/>
            <a:ext cx="422656" cy="152605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6D97ED20-37AA-BE25-3B25-A2C40527A937}"/>
              </a:ext>
            </a:extLst>
          </p:cNvPr>
          <p:cNvCxnSpPr>
            <a:cxnSpLocks/>
          </p:cNvCxnSpPr>
          <p:nvPr/>
        </p:nvCxnSpPr>
        <p:spPr>
          <a:xfrm>
            <a:off x="6298333" y="4273410"/>
            <a:ext cx="1255069" cy="5778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664212C6-22B6-F52F-6AFF-D7833373302E}"/>
              </a:ext>
            </a:extLst>
          </p:cNvPr>
          <p:cNvCxnSpPr>
            <a:cxnSpLocks/>
          </p:cNvCxnSpPr>
          <p:nvPr/>
        </p:nvCxnSpPr>
        <p:spPr>
          <a:xfrm flipH="1">
            <a:off x="6315439" y="4851228"/>
            <a:ext cx="1239902" cy="495017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Oval 2084">
            <a:extLst>
              <a:ext uri="{FF2B5EF4-FFF2-40B4-BE49-F238E27FC236}">
                <a16:creationId xmlns:a16="http://schemas.microsoft.com/office/drawing/2014/main" id="{0188D997-0FBF-C150-DDB3-5695AC3A43C2}"/>
              </a:ext>
            </a:extLst>
          </p:cNvPr>
          <p:cNvSpPr>
            <a:spLocks noChangeAspect="1"/>
          </p:cNvSpPr>
          <p:nvPr/>
        </p:nvSpPr>
        <p:spPr>
          <a:xfrm>
            <a:off x="6164821" y="419018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C2CF11F1-D1B6-BE1E-3E73-E3B1BFC91B6A}"/>
              </a:ext>
            </a:extLst>
          </p:cNvPr>
          <p:cNvCxnSpPr>
            <a:cxnSpLocks/>
          </p:cNvCxnSpPr>
          <p:nvPr/>
        </p:nvCxnSpPr>
        <p:spPr>
          <a:xfrm flipH="1">
            <a:off x="6390312" y="2582823"/>
            <a:ext cx="1398403" cy="97305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6" name="Oval 2095">
            <a:extLst>
              <a:ext uri="{FF2B5EF4-FFF2-40B4-BE49-F238E27FC236}">
                <a16:creationId xmlns:a16="http://schemas.microsoft.com/office/drawing/2014/main" id="{BDE4E4D0-7E39-852E-52F8-022831B8DEFF}"/>
              </a:ext>
            </a:extLst>
          </p:cNvPr>
          <p:cNvSpPr>
            <a:spLocks noChangeAspect="1"/>
          </p:cNvSpPr>
          <p:nvPr/>
        </p:nvSpPr>
        <p:spPr>
          <a:xfrm>
            <a:off x="7792325" y="248732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6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CAF92-AF47-4FDB-A1F2-27EC3319426D}"/>
              </a:ext>
            </a:extLst>
          </p:cNvPr>
          <p:cNvGrpSpPr/>
          <p:nvPr/>
        </p:nvGrpSpPr>
        <p:grpSpPr>
          <a:xfrm>
            <a:off x="1570324" y="1187859"/>
            <a:ext cx="5782976" cy="4278682"/>
            <a:chOff x="1570324" y="1677026"/>
            <a:chExt cx="5106416" cy="377811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7694FB7-5A2C-48E2-8146-93D3D364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324" y="2043271"/>
              <a:ext cx="266606" cy="497619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FAA62A-9DBD-43E7-BDA6-FCA5855ACA58}"/>
                </a:ext>
              </a:extLst>
            </p:cNvPr>
            <p:cNvGrpSpPr/>
            <p:nvPr/>
          </p:nvGrpSpPr>
          <p:grpSpPr>
            <a:xfrm>
              <a:off x="2355140" y="1965961"/>
              <a:ext cx="4052911" cy="3489177"/>
              <a:chOff x="3924861" y="3944988"/>
              <a:chExt cx="2861385" cy="2463384"/>
            </a:xfrm>
          </p:grpSpPr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251BB640-D549-4915-AD62-EAFC74FA0543}"/>
                  </a:ext>
                </a:extLst>
              </p:cNvPr>
              <p:cNvSpPr/>
              <p:nvPr/>
            </p:nvSpPr>
            <p:spPr>
              <a:xfrm rot="16200000">
                <a:off x="4639346" y="4662229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F36C0EB-6D7F-425A-88B1-E8609BB11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0" y="5137107"/>
                <a:ext cx="0" cy="109549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E3036F-DF86-4334-9C7E-CA71963DE415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5318001" y="5124308"/>
                <a:ext cx="309694" cy="79670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Parallelogram 1">
                <a:extLst>
                  <a:ext uri="{FF2B5EF4-FFF2-40B4-BE49-F238E27FC236}">
                    <a16:creationId xmlns:a16="http://schemas.microsoft.com/office/drawing/2014/main" id="{2A6FFC35-79B8-4DDF-987A-7A91B5180087}"/>
                  </a:ext>
                </a:extLst>
              </p:cNvPr>
              <p:cNvSpPr/>
              <p:nvPr/>
            </p:nvSpPr>
            <p:spPr>
              <a:xfrm rot="643933">
                <a:off x="3924861" y="4769946"/>
                <a:ext cx="2819529" cy="714375"/>
              </a:xfrm>
              <a:prstGeom prst="parallelogram">
                <a:avLst>
                  <a:gd name="adj" fmla="val 123157"/>
                </a:avLst>
              </a:prstGeom>
              <a:solidFill>
                <a:schemeClr val="bg2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80C63F55-586F-423E-9704-5389A6BA27FF}"/>
                  </a:ext>
                </a:extLst>
              </p:cNvPr>
              <p:cNvSpPr/>
              <p:nvPr/>
            </p:nvSpPr>
            <p:spPr>
              <a:xfrm rot="16200000">
                <a:off x="4639345" y="3668683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C8CDE3-D377-4685-A784-B75952C9F6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8180" y="4086838"/>
                <a:ext cx="832374" cy="10347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A5155BA-CC0A-40AF-AC25-1064E5B1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62925" y="4175768"/>
                <a:ext cx="350754" cy="447875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472EF6B-3B4E-40F6-8EAC-B8F9061D14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0552" y="4595867"/>
                <a:ext cx="648368" cy="523822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681A4AC-4FEA-4991-8CE1-BDB4D415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8001" y="4629150"/>
                <a:ext cx="0" cy="49054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/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459" r="-2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59BCA48-EAA2-4918-A5E5-DD5DD1754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1" y="5119690"/>
                <a:ext cx="1203291" cy="2403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/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99B68E4-9A21-4448-A080-206908A7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3163" y="5533519"/>
                <a:ext cx="192946" cy="485199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DA9A511-CC05-4725-BC4C-A5515DCA7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42327" y="4573758"/>
                <a:ext cx="454466" cy="364773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/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/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/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/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6208AF-06A0-4E79-A8AB-06313502EFE9}"/>
                </a:ext>
              </a:extLst>
            </p:cNvPr>
            <p:cNvSpPr/>
            <p:nvPr/>
          </p:nvSpPr>
          <p:spPr>
            <a:xfrm>
              <a:off x="4374252" y="1677026"/>
              <a:ext cx="23024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Plano de incidencia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2885ED-5D96-4B24-9C58-C7C755E27B56}"/>
                </a:ext>
              </a:extLst>
            </p:cNvPr>
            <p:cNvSpPr/>
            <p:nvPr/>
          </p:nvSpPr>
          <p:spPr>
            <a:xfrm>
              <a:off x="1570324" y="2909900"/>
              <a:ext cx="13463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Interface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777647-163F-4379-8865-CDD7F6173C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000" y="3281058"/>
              <a:ext cx="253936" cy="373440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97AEF62-3B53-49CF-9099-DE89BB49022D}"/>
                </a:ext>
              </a:extLst>
            </p:cNvPr>
            <p:cNvSpPr/>
            <p:nvPr/>
          </p:nvSpPr>
          <p:spPr>
            <a:xfrm rot="2968141">
              <a:off x="2990284" y="2764433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FF0000"/>
                  </a:solidFill>
                  <a:latin typeface="+mj-lt"/>
                </a:rPr>
                <a:t>incidente</a:t>
              </a:r>
              <a:endParaRPr 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E71F92C-3803-477A-9DB9-282C13EEC3FA}"/>
                </a:ext>
              </a:extLst>
            </p:cNvPr>
            <p:cNvSpPr/>
            <p:nvPr/>
          </p:nvSpPr>
          <p:spPr>
            <a:xfrm rot="19323405">
              <a:off x="4476163" y="3090270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B050"/>
                  </a:solidFill>
                  <a:latin typeface="+mj-lt"/>
                </a:rPr>
                <a:t>reflejada</a:t>
              </a:r>
              <a:endParaRPr lang="en-US" dirty="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7827743-CA39-41DE-92E8-D8409F8D11AF}"/>
                </a:ext>
              </a:extLst>
            </p:cNvPr>
            <p:cNvSpPr/>
            <p:nvPr/>
          </p:nvSpPr>
          <p:spPr>
            <a:xfrm rot="4141944">
              <a:off x="3922874" y="4072078"/>
              <a:ext cx="15289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70C0"/>
                  </a:solidFill>
                  <a:latin typeface="+mj-lt"/>
                </a:rPr>
                <a:t>transmitida</a:t>
              </a:r>
              <a:endParaRPr lang="en-US" dirty="0">
                <a:solidFill>
                  <a:srgbClr val="0070C0"/>
                </a:solidFill>
                <a:latin typeface="+mj-lt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2B673B-D8D2-46BC-A23B-A0E999010AEF}"/>
                </a:ext>
              </a:extLst>
            </p:cNvPr>
            <p:cNvGrpSpPr/>
            <p:nvPr/>
          </p:nvGrpSpPr>
          <p:grpSpPr>
            <a:xfrm rot="674250">
              <a:off x="2870400" y="3671967"/>
              <a:ext cx="1408294" cy="702239"/>
              <a:chOff x="9416695" y="2199878"/>
              <a:chExt cx="1408294" cy="702239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0DBBCAD-E70D-4B6F-A520-2550373D1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6695" y="2540617"/>
                <a:ext cx="1346358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D9B357-71FA-42DD-9893-0F6984B7D829}"/>
                  </a:ext>
                </a:extLst>
              </p:cNvPr>
              <p:cNvSpPr/>
              <p:nvPr/>
            </p:nvSpPr>
            <p:spPr>
              <a:xfrm>
                <a:off x="9423250" y="2199878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1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DFAF6F7-296A-4C80-9F58-3E917487EE4C}"/>
                  </a:ext>
                </a:extLst>
              </p:cNvPr>
              <p:cNvSpPr/>
              <p:nvPr/>
            </p:nvSpPr>
            <p:spPr>
              <a:xfrm>
                <a:off x="9478631" y="2502007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27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53460" y="3427164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9" name="Group 2128">
            <a:extLst>
              <a:ext uri="{FF2B5EF4-FFF2-40B4-BE49-F238E27FC236}">
                <a16:creationId xmlns:a16="http://schemas.microsoft.com/office/drawing/2014/main" id="{9A61F4F1-B336-EF55-0F83-F2C1DAEFAEF1}"/>
              </a:ext>
            </a:extLst>
          </p:cNvPr>
          <p:cNvGrpSpPr/>
          <p:nvPr/>
        </p:nvGrpSpPr>
        <p:grpSpPr>
          <a:xfrm>
            <a:off x="3266980" y="1133707"/>
            <a:ext cx="1366869" cy="1233977"/>
            <a:chOff x="3567716" y="1511659"/>
            <a:chExt cx="1366869" cy="12339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9562D0-F0F5-C756-63C8-BA422CD4D7D4}"/>
                </a:ext>
              </a:extLst>
            </p:cNvPr>
            <p:cNvCxnSpPr>
              <a:cxnSpLocks/>
              <a:endCxn id="2064" idx="1"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B6C77549-B5E3-6B8B-3A61-2C6A74ED15C1}"/>
                </a:ext>
              </a:extLst>
            </p:cNvPr>
            <p:cNvCxnSpPr>
              <a:cxnSpLocks/>
              <a:endCxn id="2062" idx="3"/>
            </p:cNvCxnSpPr>
            <p:nvPr/>
          </p:nvCxnSpPr>
          <p:spPr>
            <a:xfrm flipH="1">
              <a:off x="3930529" y="1747622"/>
              <a:ext cx="605911" cy="53468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9EDD9144-6313-F0DC-CAEF-9263FD9D3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3660" y="2009140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2989A930-41C3-0369-30C8-3651785BE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5260" y="2110740"/>
              <a:ext cx="116840" cy="1168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/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7647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/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290"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4" name="Group 2143">
            <a:extLst>
              <a:ext uri="{FF2B5EF4-FFF2-40B4-BE49-F238E27FC236}">
                <a16:creationId xmlns:a16="http://schemas.microsoft.com/office/drawing/2014/main" id="{1B652D07-5406-3652-D2DC-EF448931DD72}"/>
              </a:ext>
            </a:extLst>
          </p:cNvPr>
          <p:cNvGrpSpPr/>
          <p:nvPr/>
        </p:nvGrpSpPr>
        <p:grpSpPr>
          <a:xfrm>
            <a:off x="5157872" y="3492138"/>
            <a:ext cx="1188964" cy="1448281"/>
            <a:chOff x="5131474" y="3441477"/>
            <a:chExt cx="1188964" cy="1448281"/>
          </a:xfrm>
        </p:grpSpPr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6158A96E-1572-BECA-B390-D346D142A794}"/>
                </a:ext>
              </a:extLst>
            </p:cNvPr>
            <p:cNvCxnSpPr>
              <a:cxnSpLocks/>
              <a:endCxn id="2084" idx="1"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2276DB68-E376-8D89-B5B9-6943876DE8A1}"/>
                </a:ext>
              </a:extLst>
            </p:cNvPr>
            <p:cNvCxnSpPr>
              <a:cxnSpLocks/>
              <a:endCxn id="2083" idx="3"/>
            </p:cNvCxnSpPr>
            <p:nvPr/>
          </p:nvCxnSpPr>
          <p:spPr>
            <a:xfrm rot="1310329" flipH="1">
              <a:off x="5222081" y="3657598"/>
              <a:ext cx="605911" cy="53468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1B79842B-CC8E-D92E-A618-B2D721532651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131474" y="383744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0A8CA58F-4DB9-7C58-69C1-F9EC2F358614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233074" y="3939044"/>
              <a:ext cx="116840" cy="1168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/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11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/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/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0" name="Group 2129">
            <a:extLst>
              <a:ext uri="{FF2B5EF4-FFF2-40B4-BE49-F238E27FC236}">
                <a16:creationId xmlns:a16="http://schemas.microsoft.com/office/drawing/2014/main" id="{E7F3A520-5656-4343-64EB-96D600FBBC62}"/>
              </a:ext>
            </a:extLst>
          </p:cNvPr>
          <p:cNvGrpSpPr/>
          <p:nvPr/>
        </p:nvGrpSpPr>
        <p:grpSpPr>
          <a:xfrm>
            <a:off x="5713435" y="1376047"/>
            <a:ext cx="1346968" cy="1536242"/>
            <a:chOff x="5646379" y="1485775"/>
            <a:chExt cx="1346968" cy="1536242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FE54BE60-7673-C72C-C9F7-0CA14A780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F6051E86-7589-F319-9DBB-97D8E7EC307D}"/>
                </a:ext>
              </a:extLst>
            </p:cNvPr>
            <p:cNvCxnSpPr>
              <a:cxnSpLocks/>
            </p:cNvCxnSpPr>
            <p:nvPr/>
          </p:nvCxnSpPr>
          <p:spPr>
            <a:xfrm rot="15557408" flipH="1">
              <a:off x="5920129" y="2327354"/>
              <a:ext cx="605911" cy="534689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3" name="Oval 2092">
              <a:extLst>
                <a:ext uri="{FF2B5EF4-FFF2-40B4-BE49-F238E27FC236}">
                  <a16:creationId xmlns:a16="http://schemas.microsoft.com/office/drawing/2014/main" id="{A6287AD9-9330-1E0E-8FA5-1347090FA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2913" y="224503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/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0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/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/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24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6" name="Group 2115">
              <a:extLst>
                <a:ext uri="{FF2B5EF4-FFF2-40B4-BE49-F238E27FC236}">
                  <a16:creationId xmlns:a16="http://schemas.microsoft.com/office/drawing/2014/main" id="{6764D30B-449B-7B47-9346-7860727C0602}"/>
                </a:ext>
              </a:extLst>
            </p:cNvPr>
            <p:cNvGrpSpPr/>
            <p:nvPr/>
          </p:nvGrpSpPr>
          <p:grpSpPr>
            <a:xfrm>
              <a:off x="5907659" y="2329785"/>
              <a:ext cx="150548" cy="150548"/>
              <a:chOff x="5869782" y="2291908"/>
              <a:chExt cx="226302" cy="226302"/>
            </a:xfrm>
          </p:grpSpPr>
          <p:cxnSp>
            <p:nvCxnSpPr>
              <p:cNvPr id="2101" name="Straight Connector 2100">
                <a:extLst>
                  <a:ext uri="{FF2B5EF4-FFF2-40B4-BE49-F238E27FC236}">
                    <a16:creationId xmlns:a16="http://schemas.microsoft.com/office/drawing/2014/main" id="{93AC06C7-2EE6-322D-FA61-39A66A91CEF0}"/>
                  </a:ext>
                </a:extLst>
              </p:cNvPr>
              <p:cNvCxnSpPr>
                <a:cxnSpLocks/>
                <a:stCxn id="2093" idx="5"/>
                <a:endCxn id="2093" idx="1"/>
              </p:cNvCxnSpPr>
              <p:nvPr/>
            </p:nvCxnSpPr>
            <p:spPr>
              <a:xfrm flipH="1" flipV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>
                <a:extLst>
                  <a:ext uri="{FF2B5EF4-FFF2-40B4-BE49-F238E27FC236}">
                    <a16:creationId xmlns:a16="http://schemas.microsoft.com/office/drawing/2014/main" id="{03519311-EBE2-FB5F-87E2-93D46296FDCD}"/>
                  </a:ext>
                </a:extLst>
              </p:cNvPr>
              <p:cNvCxnSpPr>
                <a:cxnSpLocks/>
                <a:stCxn id="2093" idx="7"/>
                <a:endCxn id="2093" idx="3"/>
              </p:cNvCxnSpPr>
              <p:nvPr/>
            </p:nvCxnSpPr>
            <p:spPr>
              <a:xfrm flipH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40280" y="3436185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9562D0-F0F5-C756-63C8-BA422CD4D7D4}"/>
              </a:ext>
            </a:extLst>
          </p:cNvPr>
          <p:cNvCxnSpPr>
            <a:cxnSpLocks/>
          </p:cNvCxnSpPr>
          <p:nvPr/>
        </p:nvCxnSpPr>
        <p:spPr>
          <a:xfrm flipH="1" flipV="1">
            <a:off x="3701635" y="1749899"/>
            <a:ext cx="513749" cy="61534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B6C77549-B5E3-6B8B-3A61-2C6A74ED15C1}"/>
              </a:ext>
            </a:extLst>
          </p:cNvPr>
          <p:cNvCxnSpPr>
            <a:cxnSpLocks/>
            <a:endCxn id="2062" idx="3"/>
          </p:cNvCxnSpPr>
          <p:nvPr/>
        </p:nvCxnSpPr>
        <p:spPr>
          <a:xfrm flipH="1">
            <a:off x="3629793" y="1369670"/>
            <a:ext cx="605911" cy="53468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Oval 2061">
            <a:extLst>
              <a:ext uri="{FF2B5EF4-FFF2-40B4-BE49-F238E27FC236}">
                <a16:creationId xmlns:a16="http://schemas.microsoft.com/office/drawing/2014/main" id="{9EDD9144-6313-F0DC-CAEF-9263FD9D34A7}"/>
              </a:ext>
            </a:extLst>
          </p:cNvPr>
          <p:cNvSpPr>
            <a:spLocks noChangeAspect="1"/>
          </p:cNvSpPr>
          <p:nvPr/>
        </p:nvSpPr>
        <p:spPr>
          <a:xfrm>
            <a:off x="3582924" y="1631188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/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  <a:blipFill>
                <a:blip r:embed="rId2"/>
                <a:stretch>
                  <a:fillRect l="-1764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/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  <a:blipFill>
                <a:blip r:embed="rId3"/>
                <a:stretch>
                  <a:fillRect l="-1617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/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  <a:blipFill>
                <a:blip r:embed="rId4"/>
                <a:stretch>
                  <a:fillRect l="-2029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158A96E-1572-BECA-B390-D346D142A79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162026" y="4067890"/>
            <a:ext cx="513749" cy="61534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2276DB68-E376-8D89-B5B9-6943876DE8A1}"/>
              </a:ext>
            </a:extLst>
          </p:cNvPr>
          <p:cNvCxnSpPr>
            <a:cxnSpLocks/>
            <a:endCxn id="2083" idx="3"/>
          </p:cNvCxnSpPr>
          <p:nvPr/>
        </p:nvCxnSpPr>
        <p:spPr>
          <a:xfrm rot="1310329" flipH="1">
            <a:off x="5248479" y="3708259"/>
            <a:ext cx="605911" cy="53468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Oval 2082">
            <a:extLst>
              <a:ext uri="{FF2B5EF4-FFF2-40B4-BE49-F238E27FC236}">
                <a16:creationId xmlns:a16="http://schemas.microsoft.com/office/drawing/2014/main" id="{1B79842B-CC8E-D92E-A618-B2D721532651}"/>
              </a:ext>
            </a:extLst>
          </p:cNvPr>
          <p:cNvSpPr>
            <a:spLocks noChangeAspect="1"/>
          </p:cNvSpPr>
          <p:nvPr/>
        </p:nvSpPr>
        <p:spPr>
          <a:xfrm rot="1310329">
            <a:off x="5157872" y="3888105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/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  <a:blipFill>
                <a:blip r:embed="rId5"/>
                <a:stretch>
                  <a:fillRect l="-235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/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  <a:blipFill>
                <a:blip r:embed="rId6"/>
                <a:stretch>
                  <a:fillRect l="-1739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/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  <a:blipFill>
                <a:blip r:embed="rId7"/>
                <a:stretch>
                  <a:fillRect l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Connector 2088">
            <a:extLst>
              <a:ext uri="{FF2B5EF4-FFF2-40B4-BE49-F238E27FC236}">
                <a16:creationId xmlns:a16="http://schemas.microsoft.com/office/drawing/2014/main" id="{FE54BE60-7673-C72C-C9F7-0CA14A780512}"/>
              </a:ext>
            </a:extLst>
          </p:cNvPr>
          <p:cNvCxnSpPr>
            <a:cxnSpLocks/>
          </p:cNvCxnSpPr>
          <p:nvPr/>
        </p:nvCxnSpPr>
        <p:spPr>
          <a:xfrm flipH="1">
            <a:off x="6017077" y="1637988"/>
            <a:ext cx="592052" cy="705607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Straight Connector 2089">
            <a:extLst>
              <a:ext uri="{FF2B5EF4-FFF2-40B4-BE49-F238E27FC236}">
                <a16:creationId xmlns:a16="http://schemas.microsoft.com/office/drawing/2014/main" id="{F6051E86-7589-F319-9DBB-97D8E7EC307D}"/>
              </a:ext>
            </a:extLst>
          </p:cNvPr>
          <p:cNvCxnSpPr>
            <a:cxnSpLocks/>
          </p:cNvCxnSpPr>
          <p:nvPr/>
        </p:nvCxnSpPr>
        <p:spPr>
          <a:xfrm rot="15557408" flipH="1">
            <a:off x="5987185" y="2217626"/>
            <a:ext cx="605911" cy="534689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Oval 2092">
            <a:extLst>
              <a:ext uri="{FF2B5EF4-FFF2-40B4-BE49-F238E27FC236}">
                <a16:creationId xmlns:a16="http://schemas.microsoft.com/office/drawing/2014/main" id="{A6287AD9-9330-1E0E-8FA5-1347090FAF4B}"/>
              </a:ext>
            </a:extLst>
          </p:cNvPr>
          <p:cNvSpPr>
            <a:spLocks noChangeAspect="1"/>
          </p:cNvSpPr>
          <p:nvPr/>
        </p:nvSpPr>
        <p:spPr>
          <a:xfrm>
            <a:off x="5889969" y="2135311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/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  <a:blipFill>
                <a:blip r:embed="rId8"/>
                <a:stretch>
                  <a:fillRect l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/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  <a:blipFill>
                <a:blip r:embed="rId9"/>
                <a:stretch>
                  <a:fillRect l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/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  <a:blipFill>
                <a:blip r:embed="rId10"/>
                <a:stretch>
                  <a:fillRect l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14522-F4E6-43AE-827D-8F864138C6B5}"/>
              </a:ext>
            </a:extLst>
          </p:cNvPr>
          <p:cNvCxnSpPr>
            <a:cxnSpLocks/>
          </p:cNvCxnSpPr>
          <p:nvPr/>
        </p:nvCxnSpPr>
        <p:spPr>
          <a:xfrm flipH="1" flipV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2C40D1-AA89-4464-BD2B-5412B3A76381}"/>
              </a:ext>
            </a:extLst>
          </p:cNvPr>
          <p:cNvCxnSpPr>
            <a:cxnSpLocks/>
          </p:cNvCxnSpPr>
          <p:nvPr/>
        </p:nvCxnSpPr>
        <p:spPr>
          <a:xfrm flipH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CE14FE-A41A-4B77-8EB5-D9F766A3EA6B}"/>
              </a:ext>
            </a:extLst>
          </p:cNvPr>
          <p:cNvCxnSpPr>
            <a:cxnSpLocks/>
          </p:cNvCxnSpPr>
          <p:nvPr/>
        </p:nvCxnSpPr>
        <p:spPr>
          <a:xfrm flipH="1" flipV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FA018-BD4E-46FB-B2D6-9BFF3BFADF21}"/>
              </a:ext>
            </a:extLst>
          </p:cNvPr>
          <p:cNvCxnSpPr>
            <a:cxnSpLocks/>
          </p:cNvCxnSpPr>
          <p:nvPr/>
        </p:nvCxnSpPr>
        <p:spPr>
          <a:xfrm flipH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FB94DD7-585C-482C-AEFF-290DFD2E0298}"/>
              </a:ext>
            </a:extLst>
          </p:cNvPr>
          <p:cNvSpPr>
            <a:spLocks noChangeAspect="1"/>
          </p:cNvSpPr>
          <p:nvPr/>
        </p:nvSpPr>
        <p:spPr>
          <a:xfrm>
            <a:off x="5986755" y="2241166"/>
            <a:ext cx="116840" cy="1168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9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0162C-AE31-4245-A1D5-A73589A4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38250"/>
            <a:ext cx="7048500" cy="4381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227-DAA0-4969-9E77-2F9ECAD223F4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238250"/>
            <a:ext cx="0" cy="4638675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DED610-496E-4B5D-AA78-AED434D8DCCF}"/>
              </a:ext>
            </a:extLst>
          </p:cNvPr>
          <p:cNvSpPr/>
          <p:nvPr/>
        </p:nvSpPr>
        <p:spPr>
          <a:xfrm>
            <a:off x="257175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F1BA2-D255-44AE-B354-41D08494020A}"/>
              </a:ext>
            </a:extLst>
          </p:cNvPr>
          <p:cNvSpPr/>
          <p:nvPr/>
        </p:nvSpPr>
        <p:spPr>
          <a:xfrm>
            <a:off x="609600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no 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0389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6B2C85-3CA6-4F49-A1D3-16C39648DF88}"/>
              </a:ext>
            </a:extLst>
          </p:cNvPr>
          <p:cNvSpPr/>
          <p:nvPr/>
        </p:nvSpPr>
        <p:spPr>
          <a:xfrm>
            <a:off x="4457700" y="2835988"/>
            <a:ext cx="3390901" cy="147929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67088"/>
              <a:gd name="connsiteY0" fmla="*/ 373268 h 1494406"/>
              <a:gd name="connsiteX1" fmla="*/ 302419 w 3367088"/>
              <a:gd name="connsiteY1" fmla="*/ 139904 h 1494406"/>
              <a:gd name="connsiteX2" fmla="*/ 676276 w 3367088"/>
              <a:gd name="connsiteY2" fmla="*/ 16080 h 1494406"/>
              <a:gd name="connsiteX3" fmla="*/ 966788 w 3367088"/>
              <a:gd name="connsiteY3" fmla="*/ 1792 h 1494406"/>
              <a:gd name="connsiteX4" fmla="*/ 1378744 w 3367088"/>
              <a:gd name="connsiteY4" fmla="*/ 18460 h 1494406"/>
              <a:gd name="connsiteX5" fmla="*/ 1338263 w 3367088"/>
              <a:gd name="connsiteY5" fmla="*/ 161336 h 1494406"/>
              <a:gd name="connsiteX6" fmla="*/ 1338263 w 3367088"/>
              <a:gd name="connsiteY6" fmla="*/ 437561 h 1494406"/>
              <a:gd name="connsiteX7" fmla="*/ 1328738 w 3367088"/>
              <a:gd name="connsiteY7" fmla="*/ 618536 h 1494406"/>
              <a:gd name="connsiteX8" fmla="*/ 1385888 w 3367088"/>
              <a:gd name="connsiteY8" fmla="*/ 904286 h 1494406"/>
              <a:gd name="connsiteX9" fmla="*/ 1557338 w 3367088"/>
              <a:gd name="connsiteY9" fmla="*/ 1218611 h 1494406"/>
              <a:gd name="connsiteX10" fmla="*/ 1776413 w 3367088"/>
              <a:gd name="connsiteY10" fmla="*/ 1390061 h 1494406"/>
              <a:gd name="connsiteX11" fmla="*/ 2031207 w 3367088"/>
              <a:gd name="connsiteY11" fmla="*/ 1482929 h 1494406"/>
              <a:gd name="connsiteX12" fmla="*/ 2240757 w 3367088"/>
              <a:gd name="connsiteY12" fmla="*/ 1490073 h 1494406"/>
              <a:gd name="connsiteX13" fmla="*/ 2395538 w 3367088"/>
              <a:gd name="connsiteY13" fmla="*/ 1456736 h 1494406"/>
              <a:gd name="connsiteX14" fmla="*/ 2519363 w 3367088"/>
              <a:gd name="connsiteY14" fmla="*/ 1399587 h 1494406"/>
              <a:gd name="connsiteX15" fmla="*/ 2683669 w 3367088"/>
              <a:gd name="connsiteY15" fmla="*/ 1304336 h 1494406"/>
              <a:gd name="connsiteX16" fmla="*/ 2931319 w 3367088"/>
              <a:gd name="connsiteY16" fmla="*/ 1087642 h 1494406"/>
              <a:gd name="connsiteX17" fmla="*/ 3062288 w 3367088"/>
              <a:gd name="connsiteY17" fmla="*/ 932861 h 1494406"/>
              <a:gd name="connsiteX18" fmla="*/ 3193257 w 3367088"/>
              <a:gd name="connsiteY18" fmla="*/ 713786 h 1494406"/>
              <a:gd name="connsiteX19" fmla="*/ 3271838 w 3367088"/>
              <a:gd name="connsiteY19" fmla="*/ 523286 h 1494406"/>
              <a:gd name="connsiteX20" fmla="*/ 3328988 w 3367088"/>
              <a:gd name="connsiteY20" fmla="*/ 313736 h 1494406"/>
              <a:gd name="connsiteX21" fmla="*/ 3367088 w 3367088"/>
              <a:gd name="connsiteY21" fmla="*/ 151811 h 1494406"/>
              <a:gd name="connsiteX0" fmla="*/ 0 w 3367088"/>
              <a:gd name="connsiteY0" fmla="*/ 428628 h 1549766"/>
              <a:gd name="connsiteX1" fmla="*/ 302419 w 3367088"/>
              <a:gd name="connsiteY1" fmla="*/ 195264 h 1549766"/>
              <a:gd name="connsiteX2" fmla="*/ 676276 w 3367088"/>
              <a:gd name="connsiteY2" fmla="*/ 71440 h 1549766"/>
              <a:gd name="connsiteX3" fmla="*/ 995363 w 3367088"/>
              <a:gd name="connsiteY3" fmla="*/ 2 h 1549766"/>
              <a:gd name="connsiteX4" fmla="*/ 1378744 w 3367088"/>
              <a:gd name="connsiteY4" fmla="*/ 73820 h 1549766"/>
              <a:gd name="connsiteX5" fmla="*/ 1338263 w 3367088"/>
              <a:gd name="connsiteY5" fmla="*/ 216696 h 1549766"/>
              <a:gd name="connsiteX6" fmla="*/ 1338263 w 3367088"/>
              <a:gd name="connsiteY6" fmla="*/ 492921 h 1549766"/>
              <a:gd name="connsiteX7" fmla="*/ 1328738 w 3367088"/>
              <a:gd name="connsiteY7" fmla="*/ 673896 h 1549766"/>
              <a:gd name="connsiteX8" fmla="*/ 1385888 w 3367088"/>
              <a:gd name="connsiteY8" fmla="*/ 959646 h 1549766"/>
              <a:gd name="connsiteX9" fmla="*/ 1557338 w 3367088"/>
              <a:gd name="connsiteY9" fmla="*/ 1273971 h 1549766"/>
              <a:gd name="connsiteX10" fmla="*/ 1776413 w 3367088"/>
              <a:gd name="connsiteY10" fmla="*/ 1445421 h 1549766"/>
              <a:gd name="connsiteX11" fmla="*/ 2031207 w 3367088"/>
              <a:gd name="connsiteY11" fmla="*/ 1538289 h 1549766"/>
              <a:gd name="connsiteX12" fmla="*/ 2240757 w 3367088"/>
              <a:gd name="connsiteY12" fmla="*/ 1545433 h 1549766"/>
              <a:gd name="connsiteX13" fmla="*/ 2395538 w 3367088"/>
              <a:gd name="connsiteY13" fmla="*/ 1512096 h 1549766"/>
              <a:gd name="connsiteX14" fmla="*/ 2519363 w 3367088"/>
              <a:gd name="connsiteY14" fmla="*/ 1454947 h 1549766"/>
              <a:gd name="connsiteX15" fmla="*/ 2683669 w 3367088"/>
              <a:gd name="connsiteY15" fmla="*/ 1359696 h 1549766"/>
              <a:gd name="connsiteX16" fmla="*/ 2931319 w 3367088"/>
              <a:gd name="connsiteY16" fmla="*/ 1143002 h 1549766"/>
              <a:gd name="connsiteX17" fmla="*/ 3062288 w 3367088"/>
              <a:gd name="connsiteY17" fmla="*/ 988221 h 1549766"/>
              <a:gd name="connsiteX18" fmla="*/ 3193257 w 3367088"/>
              <a:gd name="connsiteY18" fmla="*/ 769146 h 1549766"/>
              <a:gd name="connsiteX19" fmla="*/ 3271838 w 3367088"/>
              <a:gd name="connsiteY19" fmla="*/ 578646 h 1549766"/>
              <a:gd name="connsiteX20" fmla="*/ 3328988 w 3367088"/>
              <a:gd name="connsiteY20" fmla="*/ 369096 h 1549766"/>
              <a:gd name="connsiteX21" fmla="*/ 3367088 w 3367088"/>
              <a:gd name="connsiteY21" fmla="*/ 207171 h 1549766"/>
              <a:gd name="connsiteX0" fmla="*/ 0 w 3367088"/>
              <a:gd name="connsiteY0" fmla="*/ 428715 h 1549853"/>
              <a:gd name="connsiteX1" fmla="*/ 302419 w 3367088"/>
              <a:gd name="connsiteY1" fmla="*/ 195351 h 1549853"/>
              <a:gd name="connsiteX2" fmla="*/ 657226 w 3367088"/>
              <a:gd name="connsiteY2" fmla="*/ 62002 h 1549853"/>
              <a:gd name="connsiteX3" fmla="*/ 995363 w 3367088"/>
              <a:gd name="connsiteY3" fmla="*/ 89 h 1549853"/>
              <a:gd name="connsiteX4" fmla="*/ 1378744 w 3367088"/>
              <a:gd name="connsiteY4" fmla="*/ 73907 h 1549853"/>
              <a:gd name="connsiteX5" fmla="*/ 1338263 w 3367088"/>
              <a:gd name="connsiteY5" fmla="*/ 216783 h 1549853"/>
              <a:gd name="connsiteX6" fmla="*/ 1338263 w 3367088"/>
              <a:gd name="connsiteY6" fmla="*/ 493008 h 1549853"/>
              <a:gd name="connsiteX7" fmla="*/ 1328738 w 3367088"/>
              <a:gd name="connsiteY7" fmla="*/ 673983 h 1549853"/>
              <a:gd name="connsiteX8" fmla="*/ 1385888 w 3367088"/>
              <a:gd name="connsiteY8" fmla="*/ 959733 h 1549853"/>
              <a:gd name="connsiteX9" fmla="*/ 1557338 w 3367088"/>
              <a:gd name="connsiteY9" fmla="*/ 1274058 h 1549853"/>
              <a:gd name="connsiteX10" fmla="*/ 1776413 w 3367088"/>
              <a:gd name="connsiteY10" fmla="*/ 1445508 h 1549853"/>
              <a:gd name="connsiteX11" fmla="*/ 2031207 w 3367088"/>
              <a:gd name="connsiteY11" fmla="*/ 1538376 h 1549853"/>
              <a:gd name="connsiteX12" fmla="*/ 2240757 w 3367088"/>
              <a:gd name="connsiteY12" fmla="*/ 1545520 h 1549853"/>
              <a:gd name="connsiteX13" fmla="*/ 2395538 w 3367088"/>
              <a:gd name="connsiteY13" fmla="*/ 1512183 h 1549853"/>
              <a:gd name="connsiteX14" fmla="*/ 2519363 w 3367088"/>
              <a:gd name="connsiteY14" fmla="*/ 1455034 h 1549853"/>
              <a:gd name="connsiteX15" fmla="*/ 2683669 w 3367088"/>
              <a:gd name="connsiteY15" fmla="*/ 1359783 h 1549853"/>
              <a:gd name="connsiteX16" fmla="*/ 2931319 w 3367088"/>
              <a:gd name="connsiteY16" fmla="*/ 1143089 h 1549853"/>
              <a:gd name="connsiteX17" fmla="*/ 3062288 w 3367088"/>
              <a:gd name="connsiteY17" fmla="*/ 988308 h 1549853"/>
              <a:gd name="connsiteX18" fmla="*/ 3193257 w 3367088"/>
              <a:gd name="connsiteY18" fmla="*/ 769233 h 1549853"/>
              <a:gd name="connsiteX19" fmla="*/ 3271838 w 3367088"/>
              <a:gd name="connsiteY19" fmla="*/ 578733 h 1549853"/>
              <a:gd name="connsiteX20" fmla="*/ 3328988 w 3367088"/>
              <a:gd name="connsiteY20" fmla="*/ 369183 h 1549853"/>
              <a:gd name="connsiteX21" fmla="*/ 3367088 w 3367088"/>
              <a:gd name="connsiteY21" fmla="*/ 207258 h 154985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338263 w 3367088"/>
              <a:gd name="connsiteY5" fmla="*/ 217053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595438 w 3367088"/>
              <a:gd name="connsiteY5" fmla="*/ 302778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689 h 1549827"/>
              <a:gd name="connsiteX1" fmla="*/ 302419 w 3367088"/>
              <a:gd name="connsiteY1" fmla="*/ 195325 h 1549827"/>
              <a:gd name="connsiteX2" fmla="*/ 652463 w 3367088"/>
              <a:gd name="connsiteY2" fmla="*/ 52451 h 1549827"/>
              <a:gd name="connsiteX3" fmla="*/ 995363 w 3367088"/>
              <a:gd name="connsiteY3" fmla="*/ 63 h 1549827"/>
              <a:gd name="connsiteX4" fmla="*/ 1378744 w 3367088"/>
              <a:gd name="connsiteY4" fmla="*/ 50068 h 1549827"/>
              <a:gd name="connsiteX5" fmla="*/ 1595438 w 3367088"/>
              <a:gd name="connsiteY5" fmla="*/ 302482 h 1549827"/>
              <a:gd name="connsiteX6" fmla="*/ 1338263 w 3367088"/>
              <a:gd name="connsiteY6" fmla="*/ 492982 h 1549827"/>
              <a:gd name="connsiteX7" fmla="*/ 1328738 w 3367088"/>
              <a:gd name="connsiteY7" fmla="*/ 673957 h 1549827"/>
              <a:gd name="connsiteX8" fmla="*/ 1385888 w 3367088"/>
              <a:gd name="connsiteY8" fmla="*/ 959707 h 1549827"/>
              <a:gd name="connsiteX9" fmla="*/ 1557338 w 3367088"/>
              <a:gd name="connsiteY9" fmla="*/ 1274032 h 1549827"/>
              <a:gd name="connsiteX10" fmla="*/ 1776413 w 3367088"/>
              <a:gd name="connsiteY10" fmla="*/ 1445482 h 1549827"/>
              <a:gd name="connsiteX11" fmla="*/ 2031207 w 3367088"/>
              <a:gd name="connsiteY11" fmla="*/ 1538350 h 1549827"/>
              <a:gd name="connsiteX12" fmla="*/ 2240757 w 3367088"/>
              <a:gd name="connsiteY12" fmla="*/ 1545494 h 1549827"/>
              <a:gd name="connsiteX13" fmla="*/ 2395538 w 3367088"/>
              <a:gd name="connsiteY13" fmla="*/ 1512157 h 1549827"/>
              <a:gd name="connsiteX14" fmla="*/ 2519363 w 3367088"/>
              <a:gd name="connsiteY14" fmla="*/ 1455008 h 1549827"/>
              <a:gd name="connsiteX15" fmla="*/ 2683669 w 3367088"/>
              <a:gd name="connsiteY15" fmla="*/ 1359757 h 1549827"/>
              <a:gd name="connsiteX16" fmla="*/ 2931319 w 3367088"/>
              <a:gd name="connsiteY16" fmla="*/ 1143063 h 1549827"/>
              <a:gd name="connsiteX17" fmla="*/ 3062288 w 3367088"/>
              <a:gd name="connsiteY17" fmla="*/ 988282 h 1549827"/>
              <a:gd name="connsiteX18" fmla="*/ 3193257 w 3367088"/>
              <a:gd name="connsiteY18" fmla="*/ 769207 h 1549827"/>
              <a:gd name="connsiteX19" fmla="*/ 3271838 w 3367088"/>
              <a:gd name="connsiteY19" fmla="*/ 578707 h 1549827"/>
              <a:gd name="connsiteX20" fmla="*/ 3328988 w 3367088"/>
              <a:gd name="connsiteY20" fmla="*/ 369157 h 1549827"/>
              <a:gd name="connsiteX21" fmla="*/ 3367088 w 3367088"/>
              <a:gd name="connsiteY21" fmla="*/ 207232 h 1549827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338263 w 3367088"/>
              <a:gd name="connsiteY6" fmla="*/ 4935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895476 w 3367088"/>
              <a:gd name="connsiteY9" fmla="*/ 1341234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1532"/>
              <a:gd name="connsiteX1" fmla="*/ 302419 w 3367088"/>
              <a:gd name="connsiteY1" fmla="*/ 195852 h 1551532"/>
              <a:gd name="connsiteX2" fmla="*/ 652463 w 3367088"/>
              <a:gd name="connsiteY2" fmla="*/ 52978 h 1551532"/>
              <a:gd name="connsiteX3" fmla="*/ 995363 w 3367088"/>
              <a:gd name="connsiteY3" fmla="*/ 590 h 1551532"/>
              <a:gd name="connsiteX4" fmla="*/ 1369219 w 3367088"/>
              <a:gd name="connsiteY4" fmla="*/ 45833 h 1551532"/>
              <a:gd name="connsiteX5" fmla="*/ 1595438 w 3367088"/>
              <a:gd name="connsiteY5" fmla="*/ 303009 h 1551532"/>
              <a:gd name="connsiteX6" fmla="*/ 1600200 w 3367088"/>
              <a:gd name="connsiteY6" fmla="*/ 684009 h 1551532"/>
              <a:gd name="connsiteX7" fmla="*/ 1633538 w 3367088"/>
              <a:gd name="connsiteY7" fmla="*/ 879272 h 1551532"/>
              <a:gd name="connsiteX8" fmla="*/ 1695450 w 3367088"/>
              <a:gd name="connsiteY8" fmla="*/ 1117396 h 1551532"/>
              <a:gd name="connsiteX9" fmla="*/ 1895476 w 3367088"/>
              <a:gd name="connsiteY9" fmla="*/ 1341234 h 1551532"/>
              <a:gd name="connsiteX10" fmla="*/ 2081213 w 3367088"/>
              <a:gd name="connsiteY10" fmla="*/ 1426959 h 1551532"/>
              <a:gd name="connsiteX11" fmla="*/ 2031207 w 3367088"/>
              <a:gd name="connsiteY11" fmla="*/ 1538877 h 1551532"/>
              <a:gd name="connsiteX12" fmla="*/ 2240757 w 3367088"/>
              <a:gd name="connsiteY12" fmla="*/ 1546021 h 1551532"/>
              <a:gd name="connsiteX13" fmla="*/ 2395538 w 3367088"/>
              <a:gd name="connsiteY13" fmla="*/ 1512684 h 1551532"/>
              <a:gd name="connsiteX14" fmla="*/ 2519363 w 3367088"/>
              <a:gd name="connsiteY14" fmla="*/ 1455535 h 1551532"/>
              <a:gd name="connsiteX15" fmla="*/ 2683669 w 3367088"/>
              <a:gd name="connsiteY15" fmla="*/ 1360284 h 1551532"/>
              <a:gd name="connsiteX16" fmla="*/ 2931319 w 3367088"/>
              <a:gd name="connsiteY16" fmla="*/ 1143590 h 1551532"/>
              <a:gd name="connsiteX17" fmla="*/ 3062288 w 3367088"/>
              <a:gd name="connsiteY17" fmla="*/ 988809 h 1551532"/>
              <a:gd name="connsiteX18" fmla="*/ 3193257 w 3367088"/>
              <a:gd name="connsiteY18" fmla="*/ 769734 h 1551532"/>
              <a:gd name="connsiteX19" fmla="*/ 3271838 w 3367088"/>
              <a:gd name="connsiteY19" fmla="*/ 579234 h 1551532"/>
              <a:gd name="connsiteX20" fmla="*/ 3328988 w 3367088"/>
              <a:gd name="connsiteY20" fmla="*/ 369684 h 1551532"/>
              <a:gd name="connsiteX21" fmla="*/ 3367088 w 3367088"/>
              <a:gd name="connsiteY21" fmla="*/ 207759 h 1551532"/>
              <a:gd name="connsiteX0" fmla="*/ 0 w 3367088"/>
              <a:gd name="connsiteY0" fmla="*/ 429216 h 1549564"/>
              <a:gd name="connsiteX1" fmla="*/ 302419 w 3367088"/>
              <a:gd name="connsiteY1" fmla="*/ 195852 h 1549564"/>
              <a:gd name="connsiteX2" fmla="*/ 652463 w 3367088"/>
              <a:gd name="connsiteY2" fmla="*/ 52978 h 1549564"/>
              <a:gd name="connsiteX3" fmla="*/ 995363 w 3367088"/>
              <a:gd name="connsiteY3" fmla="*/ 590 h 1549564"/>
              <a:gd name="connsiteX4" fmla="*/ 1369219 w 3367088"/>
              <a:gd name="connsiteY4" fmla="*/ 45833 h 1549564"/>
              <a:gd name="connsiteX5" fmla="*/ 1595438 w 3367088"/>
              <a:gd name="connsiteY5" fmla="*/ 303009 h 1549564"/>
              <a:gd name="connsiteX6" fmla="*/ 1600200 w 3367088"/>
              <a:gd name="connsiteY6" fmla="*/ 684009 h 1549564"/>
              <a:gd name="connsiteX7" fmla="*/ 1633538 w 3367088"/>
              <a:gd name="connsiteY7" fmla="*/ 879272 h 1549564"/>
              <a:gd name="connsiteX8" fmla="*/ 1695450 w 3367088"/>
              <a:gd name="connsiteY8" fmla="*/ 1117396 h 1549564"/>
              <a:gd name="connsiteX9" fmla="*/ 1895476 w 3367088"/>
              <a:gd name="connsiteY9" fmla="*/ 1341234 h 1549564"/>
              <a:gd name="connsiteX10" fmla="*/ 2081213 w 3367088"/>
              <a:gd name="connsiteY10" fmla="*/ 1426959 h 1549564"/>
              <a:gd name="connsiteX11" fmla="*/ 2240757 w 3367088"/>
              <a:gd name="connsiteY11" fmla="*/ 1546021 h 1549564"/>
              <a:gd name="connsiteX12" fmla="*/ 2395538 w 3367088"/>
              <a:gd name="connsiteY12" fmla="*/ 1512684 h 1549564"/>
              <a:gd name="connsiteX13" fmla="*/ 2519363 w 3367088"/>
              <a:gd name="connsiteY13" fmla="*/ 1455535 h 1549564"/>
              <a:gd name="connsiteX14" fmla="*/ 2683669 w 3367088"/>
              <a:gd name="connsiteY14" fmla="*/ 1360284 h 1549564"/>
              <a:gd name="connsiteX15" fmla="*/ 2931319 w 3367088"/>
              <a:gd name="connsiteY15" fmla="*/ 1143590 h 1549564"/>
              <a:gd name="connsiteX16" fmla="*/ 3062288 w 3367088"/>
              <a:gd name="connsiteY16" fmla="*/ 988809 h 1549564"/>
              <a:gd name="connsiteX17" fmla="*/ 3193257 w 3367088"/>
              <a:gd name="connsiteY17" fmla="*/ 769734 h 1549564"/>
              <a:gd name="connsiteX18" fmla="*/ 3271838 w 3367088"/>
              <a:gd name="connsiteY18" fmla="*/ 579234 h 1549564"/>
              <a:gd name="connsiteX19" fmla="*/ 3328988 w 3367088"/>
              <a:gd name="connsiteY19" fmla="*/ 369684 h 1549564"/>
              <a:gd name="connsiteX20" fmla="*/ 3367088 w 3367088"/>
              <a:gd name="connsiteY20" fmla="*/ 207759 h 1549564"/>
              <a:gd name="connsiteX0" fmla="*/ 0 w 3367088"/>
              <a:gd name="connsiteY0" fmla="*/ 429216 h 1532477"/>
              <a:gd name="connsiteX1" fmla="*/ 302419 w 3367088"/>
              <a:gd name="connsiteY1" fmla="*/ 195852 h 1532477"/>
              <a:gd name="connsiteX2" fmla="*/ 652463 w 3367088"/>
              <a:gd name="connsiteY2" fmla="*/ 52978 h 1532477"/>
              <a:gd name="connsiteX3" fmla="*/ 995363 w 3367088"/>
              <a:gd name="connsiteY3" fmla="*/ 590 h 1532477"/>
              <a:gd name="connsiteX4" fmla="*/ 1369219 w 3367088"/>
              <a:gd name="connsiteY4" fmla="*/ 45833 h 1532477"/>
              <a:gd name="connsiteX5" fmla="*/ 1595438 w 3367088"/>
              <a:gd name="connsiteY5" fmla="*/ 303009 h 1532477"/>
              <a:gd name="connsiteX6" fmla="*/ 1600200 w 3367088"/>
              <a:gd name="connsiteY6" fmla="*/ 684009 h 1532477"/>
              <a:gd name="connsiteX7" fmla="*/ 1633538 w 3367088"/>
              <a:gd name="connsiteY7" fmla="*/ 879272 h 1532477"/>
              <a:gd name="connsiteX8" fmla="*/ 1695450 w 3367088"/>
              <a:gd name="connsiteY8" fmla="*/ 1117396 h 1532477"/>
              <a:gd name="connsiteX9" fmla="*/ 1895476 w 3367088"/>
              <a:gd name="connsiteY9" fmla="*/ 1341234 h 1532477"/>
              <a:gd name="connsiteX10" fmla="*/ 2081213 w 3367088"/>
              <a:gd name="connsiteY10" fmla="*/ 1426959 h 1532477"/>
              <a:gd name="connsiteX11" fmla="*/ 2255044 w 3367088"/>
              <a:gd name="connsiteY11" fmla="*/ 1526971 h 1532477"/>
              <a:gd name="connsiteX12" fmla="*/ 2395538 w 3367088"/>
              <a:gd name="connsiteY12" fmla="*/ 1512684 h 1532477"/>
              <a:gd name="connsiteX13" fmla="*/ 2519363 w 3367088"/>
              <a:gd name="connsiteY13" fmla="*/ 1455535 h 1532477"/>
              <a:gd name="connsiteX14" fmla="*/ 2683669 w 3367088"/>
              <a:gd name="connsiteY14" fmla="*/ 1360284 h 1532477"/>
              <a:gd name="connsiteX15" fmla="*/ 2931319 w 3367088"/>
              <a:gd name="connsiteY15" fmla="*/ 1143590 h 1532477"/>
              <a:gd name="connsiteX16" fmla="*/ 3062288 w 3367088"/>
              <a:gd name="connsiteY16" fmla="*/ 988809 h 1532477"/>
              <a:gd name="connsiteX17" fmla="*/ 3193257 w 3367088"/>
              <a:gd name="connsiteY17" fmla="*/ 769734 h 1532477"/>
              <a:gd name="connsiteX18" fmla="*/ 3271838 w 3367088"/>
              <a:gd name="connsiteY18" fmla="*/ 579234 h 1532477"/>
              <a:gd name="connsiteX19" fmla="*/ 3328988 w 3367088"/>
              <a:gd name="connsiteY19" fmla="*/ 369684 h 1532477"/>
              <a:gd name="connsiteX20" fmla="*/ 3367088 w 3367088"/>
              <a:gd name="connsiteY20" fmla="*/ 207759 h 1532477"/>
              <a:gd name="connsiteX0" fmla="*/ 0 w 3367088"/>
              <a:gd name="connsiteY0" fmla="*/ 429216 h 1513106"/>
              <a:gd name="connsiteX1" fmla="*/ 302419 w 3367088"/>
              <a:gd name="connsiteY1" fmla="*/ 195852 h 1513106"/>
              <a:gd name="connsiteX2" fmla="*/ 652463 w 3367088"/>
              <a:gd name="connsiteY2" fmla="*/ 52978 h 1513106"/>
              <a:gd name="connsiteX3" fmla="*/ 995363 w 3367088"/>
              <a:gd name="connsiteY3" fmla="*/ 590 h 1513106"/>
              <a:gd name="connsiteX4" fmla="*/ 1369219 w 3367088"/>
              <a:gd name="connsiteY4" fmla="*/ 45833 h 1513106"/>
              <a:gd name="connsiteX5" fmla="*/ 1595438 w 3367088"/>
              <a:gd name="connsiteY5" fmla="*/ 303009 h 1513106"/>
              <a:gd name="connsiteX6" fmla="*/ 1600200 w 3367088"/>
              <a:gd name="connsiteY6" fmla="*/ 684009 h 1513106"/>
              <a:gd name="connsiteX7" fmla="*/ 1633538 w 3367088"/>
              <a:gd name="connsiteY7" fmla="*/ 879272 h 1513106"/>
              <a:gd name="connsiteX8" fmla="*/ 1695450 w 3367088"/>
              <a:gd name="connsiteY8" fmla="*/ 1117396 h 1513106"/>
              <a:gd name="connsiteX9" fmla="*/ 1895476 w 3367088"/>
              <a:gd name="connsiteY9" fmla="*/ 1341234 h 1513106"/>
              <a:gd name="connsiteX10" fmla="*/ 2081213 w 3367088"/>
              <a:gd name="connsiteY10" fmla="*/ 1426959 h 1513106"/>
              <a:gd name="connsiteX11" fmla="*/ 2395538 w 3367088"/>
              <a:gd name="connsiteY11" fmla="*/ 1512684 h 1513106"/>
              <a:gd name="connsiteX12" fmla="*/ 2519363 w 3367088"/>
              <a:gd name="connsiteY12" fmla="*/ 1455535 h 1513106"/>
              <a:gd name="connsiteX13" fmla="*/ 2683669 w 3367088"/>
              <a:gd name="connsiteY13" fmla="*/ 1360284 h 1513106"/>
              <a:gd name="connsiteX14" fmla="*/ 2931319 w 3367088"/>
              <a:gd name="connsiteY14" fmla="*/ 1143590 h 1513106"/>
              <a:gd name="connsiteX15" fmla="*/ 3062288 w 3367088"/>
              <a:gd name="connsiteY15" fmla="*/ 988809 h 1513106"/>
              <a:gd name="connsiteX16" fmla="*/ 3193257 w 3367088"/>
              <a:gd name="connsiteY16" fmla="*/ 769734 h 1513106"/>
              <a:gd name="connsiteX17" fmla="*/ 3271838 w 3367088"/>
              <a:gd name="connsiteY17" fmla="*/ 579234 h 1513106"/>
              <a:gd name="connsiteX18" fmla="*/ 3328988 w 3367088"/>
              <a:gd name="connsiteY18" fmla="*/ 369684 h 1513106"/>
              <a:gd name="connsiteX19" fmla="*/ 3367088 w 3367088"/>
              <a:gd name="connsiteY19" fmla="*/ 207759 h 1513106"/>
              <a:gd name="connsiteX0" fmla="*/ 0 w 3367088"/>
              <a:gd name="connsiteY0" fmla="*/ 429216 h 1515393"/>
              <a:gd name="connsiteX1" fmla="*/ 302419 w 3367088"/>
              <a:gd name="connsiteY1" fmla="*/ 195852 h 1515393"/>
              <a:gd name="connsiteX2" fmla="*/ 652463 w 3367088"/>
              <a:gd name="connsiteY2" fmla="*/ 52978 h 1515393"/>
              <a:gd name="connsiteX3" fmla="*/ 995363 w 3367088"/>
              <a:gd name="connsiteY3" fmla="*/ 590 h 1515393"/>
              <a:gd name="connsiteX4" fmla="*/ 1369219 w 3367088"/>
              <a:gd name="connsiteY4" fmla="*/ 45833 h 1515393"/>
              <a:gd name="connsiteX5" fmla="*/ 1595438 w 3367088"/>
              <a:gd name="connsiteY5" fmla="*/ 303009 h 1515393"/>
              <a:gd name="connsiteX6" fmla="*/ 1600200 w 3367088"/>
              <a:gd name="connsiteY6" fmla="*/ 684009 h 1515393"/>
              <a:gd name="connsiteX7" fmla="*/ 1633538 w 3367088"/>
              <a:gd name="connsiteY7" fmla="*/ 879272 h 1515393"/>
              <a:gd name="connsiteX8" fmla="*/ 1695450 w 3367088"/>
              <a:gd name="connsiteY8" fmla="*/ 1117396 h 1515393"/>
              <a:gd name="connsiteX9" fmla="*/ 1895476 w 3367088"/>
              <a:gd name="connsiteY9" fmla="*/ 1341234 h 1515393"/>
              <a:gd name="connsiteX10" fmla="*/ 2109788 w 3367088"/>
              <a:gd name="connsiteY10" fmla="*/ 1488872 h 1515393"/>
              <a:gd name="connsiteX11" fmla="*/ 2395538 w 3367088"/>
              <a:gd name="connsiteY11" fmla="*/ 1512684 h 1515393"/>
              <a:gd name="connsiteX12" fmla="*/ 2519363 w 3367088"/>
              <a:gd name="connsiteY12" fmla="*/ 1455535 h 1515393"/>
              <a:gd name="connsiteX13" fmla="*/ 2683669 w 3367088"/>
              <a:gd name="connsiteY13" fmla="*/ 1360284 h 1515393"/>
              <a:gd name="connsiteX14" fmla="*/ 2931319 w 3367088"/>
              <a:gd name="connsiteY14" fmla="*/ 1143590 h 1515393"/>
              <a:gd name="connsiteX15" fmla="*/ 3062288 w 3367088"/>
              <a:gd name="connsiteY15" fmla="*/ 988809 h 1515393"/>
              <a:gd name="connsiteX16" fmla="*/ 3193257 w 3367088"/>
              <a:gd name="connsiteY16" fmla="*/ 769734 h 1515393"/>
              <a:gd name="connsiteX17" fmla="*/ 3271838 w 3367088"/>
              <a:gd name="connsiteY17" fmla="*/ 579234 h 1515393"/>
              <a:gd name="connsiteX18" fmla="*/ 3328988 w 3367088"/>
              <a:gd name="connsiteY18" fmla="*/ 369684 h 1515393"/>
              <a:gd name="connsiteX19" fmla="*/ 3367088 w 3367088"/>
              <a:gd name="connsiteY19" fmla="*/ 207759 h 1515393"/>
              <a:gd name="connsiteX0" fmla="*/ 0 w 3367088"/>
              <a:gd name="connsiteY0" fmla="*/ 429216 h 1508372"/>
              <a:gd name="connsiteX1" fmla="*/ 302419 w 3367088"/>
              <a:gd name="connsiteY1" fmla="*/ 195852 h 1508372"/>
              <a:gd name="connsiteX2" fmla="*/ 652463 w 3367088"/>
              <a:gd name="connsiteY2" fmla="*/ 52978 h 1508372"/>
              <a:gd name="connsiteX3" fmla="*/ 995363 w 3367088"/>
              <a:gd name="connsiteY3" fmla="*/ 590 h 1508372"/>
              <a:gd name="connsiteX4" fmla="*/ 1369219 w 3367088"/>
              <a:gd name="connsiteY4" fmla="*/ 45833 h 1508372"/>
              <a:gd name="connsiteX5" fmla="*/ 1595438 w 3367088"/>
              <a:gd name="connsiteY5" fmla="*/ 303009 h 1508372"/>
              <a:gd name="connsiteX6" fmla="*/ 1600200 w 3367088"/>
              <a:gd name="connsiteY6" fmla="*/ 684009 h 1508372"/>
              <a:gd name="connsiteX7" fmla="*/ 1633538 w 3367088"/>
              <a:gd name="connsiteY7" fmla="*/ 879272 h 1508372"/>
              <a:gd name="connsiteX8" fmla="*/ 1695450 w 3367088"/>
              <a:gd name="connsiteY8" fmla="*/ 1117396 h 1508372"/>
              <a:gd name="connsiteX9" fmla="*/ 1895476 w 3367088"/>
              <a:gd name="connsiteY9" fmla="*/ 1341234 h 1508372"/>
              <a:gd name="connsiteX10" fmla="*/ 2109788 w 3367088"/>
              <a:gd name="connsiteY10" fmla="*/ 1488872 h 1508372"/>
              <a:gd name="connsiteX11" fmla="*/ 2352676 w 3367088"/>
              <a:gd name="connsiteY11" fmla="*/ 1503159 h 1508372"/>
              <a:gd name="connsiteX12" fmla="*/ 2519363 w 3367088"/>
              <a:gd name="connsiteY12" fmla="*/ 1455535 h 1508372"/>
              <a:gd name="connsiteX13" fmla="*/ 2683669 w 3367088"/>
              <a:gd name="connsiteY13" fmla="*/ 1360284 h 1508372"/>
              <a:gd name="connsiteX14" fmla="*/ 2931319 w 3367088"/>
              <a:gd name="connsiteY14" fmla="*/ 1143590 h 1508372"/>
              <a:gd name="connsiteX15" fmla="*/ 3062288 w 3367088"/>
              <a:gd name="connsiteY15" fmla="*/ 988809 h 1508372"/>
              <a:gd name="connsiteX16" fmla="*/ 3193257 w 3367088"/>
              <a:gd name="connsiteY16" fmla="*/ 769734 h 1508372"/>
              <a:gd name="connsiteX17" fmla="*/ 3271838 w 3367088"/>
              <a:gd name="connsiteY17" fmla="*/ 579234 h 1508372"/>
              <a:gd name="connsiteX18" fmla="*/ 3328988 w 3367088"/>
              <a:gd name="connsiteY18" fmla="*/ 369684 h 1508372"/>
              <a:gd name="connsiteX19" fmla="*/ 3367088 w 3367088"/>
              <a:gd name="connsiteY19" fmla="*/ 207759 h 1508372"/>
              <a:gd name="connsiteX0" fmla="*/ 0 w 3367088"/>
              <a:gd name="connsiteY0" fmla="*/ 429216 h 1504912"/>
              <a:gd name="connsiteX1" fmla="*/ 302419 w 3367088"/>
              <a:gd name="connsiteY1" fmla="*/ 195852 h 1504912"/>
              <a:gd name="connsiteX2" fmla="*/ 652463 w 3367088"/>
              <a:gd name="connsiteY2" fmla="*/ 52978 h 1504912"/>
              <a:gd name="connsiteX3" fmla="*/ 995363 w 3367088"/>
              <a:gd name="connsiteY3" fmla="*/ 590 h 1504912"/>
              <a:gd name="connsiteX4" fmla="*/ 1369219 w 3367088"/>
              <a:gd name="connsiteY4" fmla="*/ 45833 h 1504912"/>
              <a:gd name="connsiteX5" fmla="*/ 1595438 w 3367088"/>
              <a:gd name="connsiteY5" fmla="*/ 303009 h 1504912"/>
              <a:gd name="connsiteX6" fmla="*/ 1600200 w 3367088"/>
              <a:gd name="connsiteY6" fmla="*/ 684009 h 1504912"/>
              <a:gd name="connsiteX7" fmla="*/ 1633538 w 3367088"/>
              <a:gd name="connsiteY7" fmla="*/ 879272 h 1504912"/>
              <a:gd name="connsiteX8" fmla="*/ 1695450 w 3367088"/>
              <a:gd name="connsiteY8" fmla="*/ 1117396 h 1504912"/>
              <a:gd name="connsiteX9" fmla="*/ 1895476 w 3367088"/>
              <a:gd name="connsiteY9" fmla="*/ 1341234 h 1504912"/>
              <a:gd name="connsiteX10" fmla="*/ 2095500 w 3367088"/>
              <a:gd name="connsiteY10" fmla="*/ 1479347 h 1504912"/>
              <a:gd name="connsiteX11" fmla="*/ 2352676 w 3367088"/>
              <a:gd name="connsiteY11" fmla="*/ 1503159 h 1504912"/>
              <a:gd name="connsiteX12" fmla="*/ 2519363 w 3367088"/>
              <a:gd name="connsiteY12" fmla="*/ 1455535 h 1504912"/>
              <a:gd name="connsiteX13" fmla="*/ 2683669 w 3367088"/>
              <a:gd name="connsiteY13" fmla="*/ 1360284 h 1504912"/>
              <a:gd name="connsiteX14" fmla="*/ 2931319 w 3367088"/>
              <a:gd name="connsiteY14" fmla="*/ 1143590 h 1504912"/>
              <a:gd name="connsiteX15" fmla="*/ 3062288 w 3367088"/>
              <a:gd name="connsiteY15" fmla="*/ 988809 h 1504912"/>
              <a:gd name="connsiteX16" fmla="*/ 3193257 w 3367088"/>
              <a:gd name="connsiteY16" fmla="*/ 769734 h 1504912"/>
              <a:gd name="connsiteX17" fmla="*/ 3271838 w 3367088"/>
              <a:gd name="connsiteY17" fmla="*/ 579234 h 1504912"/>
              <a:gd name="connsiteX18" fmla="*/ 3328988 w 3367088"/>
              <a:gd name="connsiteY18" fmla="*/ 369684 h 1504912"/>
              <a:gd name="connsiteX19" fmla="*/ 3367088 w 3367088"/>
              <a:gd name="connsiteY19" fmla="*/ 207759 h 1504912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931319 w 3367088"/>
              <a:gd name="connsiteY14" fmla="*/ 1143590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100388 w 3367088"/>
              <a:gd name="connsiteY15" fmla="*/ 998334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81376"/>
              <a:gd name="connsiteY0" fmla="*/ 429216 h 1503186"/>
              <a:gd name="connsiteX1" fmla="*/ 302419 w 3381376"/>
              <a:gd name="connsiteY1" fmla="*/ 195852 h 1503186"/>
              <a:gd name="connsiteX2" fmla="*/ 652463 w 3381376"/>
              <a:gd name="connsiteY2" fmla="*/ 52978 h 1503186"/>
              <a:gd name="connsiteX3" fmla="*/ 995363 w 3381376"/>
              <a:gd name="connsiteY3" fmla="*/ 590 h 1503186"/>
              <a:gd name="connsiteX4" fmla="*/ 1369219 w 3381376"/>
              <a:gd name="connsiteY4" fmla="*/ 45833 h 1503186"/>
              <a:gd name="connsiteX5" fmla="*/ 1595438 w 3381376"/>
              <a:gd name="connsiteY5" fmla="*/ 303009 h 1503186"/>
              <a:gd name="connsiteX6" fmla="*/ 1600200 w 3381376"/>
              <a:gd name="connsiteY6" fmla="*/ 684009 h 1503186"/>
              <a:gd name="connsiteX7" fmla="*/ 1633538 w 3381376"/>
              <a:gd name="connsiteY7" fmla="*/ 879272 h 1503186"/>
              <a:gd name="connsiteX8" fmla="*/ 1695450 w 3381376"/>
              <a:gd name="connsiteY8" fmla="*/ 1117396 h 1503186"/>
              <a:gd name="connsiteX9" fmla="*/ 1895476 w 3381376"/>
              <a:gd name="connsiteY9" fmla="*/ 1341234 h 1503186"/>
              <a:gd name="connsiteX10" fmla="*/ 2081213 w 3381376"/>
              <a:gd name="connsiteY10" fmla="*/ 1460297 h 1503186"/>
              <a:gd name="connsiteX11" fmla="*/ 2352676 w 3381376"/>
              <a:gd name="connsiteY11" fmla="*/ 1503159 h 1503186"/>
              <a:gd name="connsiteX12" fmla="*/ 2519363 w 3381376"/>
              <a:gd name="connsiteY12" fmla="*/ 1455535 h 1503186"/>
              <a:gd name="connsiteX13" fmla="*/ 2683669 w 3381376"/>
              <a:gd name="connsiteY13" fmla="*/ 1360284 h 1503186"/>
              <a:gd name="connsiteX14" fmla="*/ 2888457 w 3381376"/>
              <a:gd name="connsiteY14" fmla="*/ 1210265 h 1503186"/>
              <a:gd name="connsiteX15" fmla="*/ 3100388 w 3381376"/>
              <a:gd name="connsiteY15" fmla="*/ 998334 h 1503186"/>
              <a:gd name="connsiteX16" fmla="*/ 3193257 w 3381376"/>
              <a:gd name="connsiteY16" fmla="*/ 769734 h 1503186"/>
              <a:gd name="connsiteX17" fmla="*/ 3271838 w 3381376"/>
              <a:gd name="connsiteY17" fmla="*/ 579234 h 1503186"/>
              <a:gd name="connsiteX18" fmla="*/ 3328988 w 3381376"/>
              <a:gd name="connsiteY18" fmla="*/ 369684 h 1503186"/>
              <a:gd name="connsiteX19" fmla="*/ 3381376 w 3381376"/>
              <a:gd name="connsiteY19" fmla="*/ 183947 h 1503186"/>
              <a:gd name="connsiteX0" fmla="*/ 0 w 3409951"/>
              <a:gd name="connsiteY0" fmla="*/ 462553 h 1503186"/>
              <a:gd name="connsiteX1" fmla="*/ 330994 w 3409951"/>
              <a:gd name="connsiteY1" fmla="*/ 195852 h 1503186"/>
              <a:gd name="connsiteX2" fmla="*/ 681038 w 3409951"/>
              <a:gd name="connsiteY2" fmla="*/ 52978 h 1503186"/>
              <a:gd name="connsiteX3" fmla="*/ 1023938 w 3409951"/>
              <a:gd name="connsiteY3" fmla="*/ 590 h 1503186"/>
              <a:gd name="connsiteX4" fmla="*/ 1397794 w 3409951"/>
              <a:gd name="connsiteY4" fmla="*/ 45833 h 1503186"/>
              <a:gd name="connsiteX5" fmla="*/ 1624013 w 3409951"/>
              <a:gd name="connsiteY5" fmla="*/ 303009 h 1503186"/>
              <a:gd name="connsiteX6" fmla="*/ 1628775 w 3409951"/>
              <a:gd name="connsiteY6" fmla="*/ 684009 h 1503186"/>
              <a:gd name="connsiteX7" fmla="*/ 1662113 w 3409951"/>
              <a:gd name="connsiteY7" fmla="*/ 879272 h 1503186"/>
              <a:gd name="connsiteX8" fmla="*/ 1724025 w 3409951"/>
              <a:gd name="connsiteY8" fmla="*/ 1117396 h 1503186"/>
              <a:gd name="connsiteX9" fmla="*/ 1924051 w 3409951"/>
              <a:gd name="connsiteY9" fmla="*/ 1341234 h 1503186"/>
              <a:gd name="connsiteX10" fmla="*/ 2109788 w 3409951"/>
              <a:gd name="connsiteY10" fmla="*/ 1460297 h 1503186"/>
              <a:gd name="connsiteX11" fmla="*/ 2381251 w 3409951"/>
              <a:gd name="connsiteY11" fmla="*/ 1503159 h 1503186"/>
              <a:gd name="connsiteX12" fmla="*/ 2547938 w 3409951"/>
              <a:gd name="connsiteY12" fmla="*/ 1455535 h 1503186"/>
              <a:gd name="connsiteX13" fmla="*/ 2712244 w 3409951"/>
              <a:gd name="connsiteY13" fmla="*/ 1360284 h 1503186"/>
              <a:gd name="connsiteX14" fmla="*/ 2917032 w 3409951"/>
              <a:gd name="connsiteY14" fmla="*/ 1210265 h 1503186"/>
              <a:gd name="connsiteX15" fmla="*/ 3128963 w 3409951"/>
              <a:gd name="connsiteY15" fmla="*/ 998334 h 1503186"/>
              <a:gd name="connsiteX16" fmla="*/ 3221832 w 3409951"/>
              <a:gd name="connsiteY16" fmla="*/ 769734 h 1503186"/>
              <a:gd name="connsiteX17" fmla="*/ 3300413 w 3409951"/>
              <a:gd name="connsiteY17" fmla="*/ 579234 h 1503186"/>
              <a:gd name="connsiteX18" fmla="*/ 3357563 w 3409951"/>
              <a:gd name="connsiteY18" fmla="*/ 369684 h 1503186"/>
              <a:gd name="connsiteX19" fmla="*/ 3409951 w 3409951"/>
              <a:gd name="connsiteY19" fmla="*/ 183947 h 1503186"/>
              <a:gd name="connsiteX0" fmla="*/ 0 w 3395664"/>
              <a:gd name="connsiteY0" fmla="*/ 443503 h 1503186"/>
              <a:gd name="connsiteX1" fmla="*/ 316707 w 3395664"/>
              <a:gd name="connsiteY1" fmla="*/ 195852 h 1503186"/>
              <a:gd name="connsiteX2" fmla="*/ 666751 w 3395664"/>
              <a:gd name="connsiteY2" fmla="*/ 52978 h 1503186"/>
              <a:gd name="connsiteX3" fmla="*/ 1009651 w 3395664"/>
              <a:gd name="connsiteY3" fmla="*/ 590 h 1503186"/>
              <a:gd name="connsiteX4" fmla="*/ 1383507 w 3395664"/>
              <a:gd name="connsiteY4" fmla="*/ 45833 h 1503186"/>
              <a:gd name="connsiteX5" fmla="*/ 1609726 w 3395664"/>
              <a:gd name="connsiteY5" fmla="*/ 303009 h 1503186"/>
              <a:gd name="connsiteX6" fmla="*/ 1614488 w 3395664"/>
              <a:gd name="connsiteY6" fmla="*/ 684009 h 1503186"/>
              <a:gd name="connsiteX7" fmla="*/ 1647826 w 3395664"/>
              <a:gd name="connsiteY7" fmla="*/ 879272 h 1503186"/>
              <a:gd name="connsiteX8" fmla="*/ 1709738 w 3395664"/>
              <a:gd name="connsiteY8" fmla="*/ 1117396 h 1503186"/>
              <a:gd name="connsiteX9" fmla="*/ 1909764 w 3395664"/>
              <a:gd name="connsiteY9" fmla="*/ 1341234 h 1503186"/>
              <a:gd name="connsiteX10" fmla="*/ 2095501 w 3395664"/>
              <a:gd name="connsiteY10" fmla="*/ 1460297 h 1503186"/>
              <a:gd name="connsiteX11" fmla="*/ 2366964 w 3395664"/>
              <a:gd name="connsiteY11" fmla="*/ 1503159 h 1503186"/>
              <a:gd name="connsiteX12" fmla="*/ 2533651 w 3395664"/>
              <a:gd name="connsiteY12" fmla="*/ 1455535 h 1503186"/>
              <a:gd name="connsiteX13" fmla="*/ 2697957 w 3395664"/>
              <a:gd name="connsiteY13" fmla="*/ 1360284 h 1503186"/>
              <a:gd name="connsiteX14" fmla="*/ 2902745 w 3395664"/>
              <a:gd name="connsiteY14" fmla="*/ 1210265 h 1503186"/>
              <a:gd name="connsiteX15" fmla="*/ 3114676 w 3395664"/>
              <a:gd name="connsiteY15" fmla="*/ 998334 h 1503186"/>
              <a:gd name="connsiteX16" fmla="*/ 3207545 w 3395664"/>
              <a:gd name="connsiteY16" fmla="*/ 769734 h 1503186"/>
              <a:gd name="connsiteX17" fmla="*/ 3286126 w 3395664"/>
              <a:gd name="connsiteY17" fmla="*/ 579234 h 1503186"/>
              <a:gd name="connsiteX18" fmla="*/ 3343276 w 3395664"/>
              <a:gd name="connsiteY18" fmla="*/ 369684 h 1503186"/>
              <a:gd name="connsiteX19" fmla="*/ 3395664 w 3395664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02782 w 3390901"/>
              <a:gd name="connsiteY16" fmla="*/ 769734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50420 w 3390901"/>
              <a:gd name="connsiteY18" fmla="*/ 395878 h 1503186"/>
              <a:gd name="connsiteX19" fmla="*/ 3390901 w 3390901"/>
              <a:gd name="connsiteY19" fmla="*/ 183947 h 1503186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9819"/>
              <a:gd name="connsiteX1" fmla="*/ 311944 w 3390901"/>
              <a:gd name="connsiteY1" fmla="*/ 195852 h 1479819"/>
              <a:gd name="connsiteX2" fmla="*/ 661988 w 3390901"/>
              <a:gd name="connsiteY2" fmla="*/ 52978 h 1479819"/>
              <a:gd name="connsiteX3" fmla="*/ 1004888 w 3390901"/>
              <a:gd name="connsiteY3" fmla="*/ 590 h 1479819"/>
              <a:gd name="connsiteX4" fmla="*/ 1378744 w 3390901"/>
              <a:gd name="connsiteY4" fmla="*/ 45833 h 1479819"/>
              <a:gd name="connsiteX5" fmla="*/ 1604963 w 3390901"/>
              <a:gd name="connsiteY5" fmla="*/ 303009 h 1479819"/>
              <a:gd name="connsiteX6" fmla="*/ 1609725 w 3390901"/>
              <a:gd name="connsiteY6" fmla="*/ 684009 h 1479819"/>
              <a:gd name="connsiteX7" fmla="*/ 1643063 w 3390901"/>
              <a:gd name="connsiteY7" fmla="*/ 879272 h 1479819"/>
              <a:gd name="connsiteX8" fmla="*/ 1704975 w 3390901"/>
              <a:gd name="connsiteY8" fmla="*/ 1117396 h 1479819"/>
              <a:gd name="connsiteX9" fmla="*/ 1905001 w 3390901"/>
              <a:gd name="connsiteY9" fmla="*/ 1341234 h 1479819"/>
              <a:gd name="connsiteX10" fmla="*/ 2090738 w 3390901"/>
              <a:gd name="connsiteY10" fmla="*/ 1460297 h 1479819"/>
              <a:gd name="connsiteX11" fmla="*/ 2362201 w 3390901"/>
              <a:gd name="connsiteY11" fmla="*/ 1477759 h 1479819"/>
              <a:gd name="connsiteX12" fmla="*/ 2528888 w 3390901"/>
              <a:gd name="connsiteY12" fmla="*/ 1439660 h 1479819"/>
              <a:gd name="connsiteX13" fmla="*/ 2693194 w 3390901"/>
              <a:gd name="connsiteY13" fmla="*/ 1360284 h 1479819"/>
              <a:gd name="connsiteX14" fmla="*/ 2897982 w 3390901"/>
              <a:gd name="connsiteY14" fmla="*/ 1210265 h 1479819"/>
              <a:gd name="connsiteX15" fmla="*/ 3109913 w 3390901"/>
              <a:gd name="connsiteY15" fmla="*/ 998334 h 1479819"/>
              <a:gd name="connsiteX16" fmla="*/ 3219451 w 3390901"/>
              <a:gd name="connsiteY16" fmla="*/ 774497 h 1479819"/>
              <a:gd name="connsiteX17" fmla="*/ 3300413 w 3390901"/>
              <a:gd name="connsiteY17" fmla="*/ 581615 h 1479819"/>
              <a:gd name="connsiteX18" fmla="*/ 3350420 w 3390901"/>
              <a:gd name="connsiteY18" fmla="*/ 395878 h 1479819"/>
              <a:gd name="connsiteX19" fmla="*/ 3390901 w 3390901"/>
              <a:gd name="connsiteY19" fmla="*/ 183947 h 14798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04963 w 3390901"/>
              <a:gd name="connsiteY5" fmla="*/ 302489 h 1479299"/>
              <a:gd name="connsiteX6" fmla="*/ 1609725 w 3390901"/>
              <a:gd name="connsiteY6" fmla="*/ 683489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09725 w 3390901"/>
              <a:gd name="connsiteY6" fmla="*/ 68350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22425 w 3390901"/>
              <a:gd name="connsiteY6" fmla="*/ 6866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6075 w 3390901"/>
              <a:gd name="connsiteY6" fmla="*/ 68985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9250 w 3390901"/>
              <a:gd name="connsiteY6" fmla="*/ 6612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2900 w 3390901"/>
              <a:gd name="connsiteY6" fmla="*/ 64223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11313 w 3390901"/>
              <a:gd name="connsiteY5" fmla="*/ 305664 h 1479299"/>
              <a:gd name="connsiteX6" fmla="*/ 1612900 w 3390901"/>
              <a:gd name="connsiteY6" fmla="*/ 642214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0901" h="1479299">
                <a:moveTo>
                  <a:pt x="0" y="442983"/>
                </a:moveTo>
                <a:cubicBezTo>
                  <a:pt x="115887" y="342176"/>
                  <a:pt x="202671" y="262536"/>
                  <a:pt x="311944" y="195332"/>
                </a:cubicBezTo>
                <a:cubicBezTo>
                  <a:pt x="421217" y="128128"/>
                  <a:pt x="540147" y="72302"/>
                  <a:pt x="655638" y="39758"/>
                </a:cubicBezTo>
                <a:cubicBezTo>
                  <a:pt x="771129" y="7214"/>
                  <a:pt x="884370" y="-856"/>
                  <a:pt x="1004888" y="70"/>
                </a:cubicBezTo>
                <a:cubicBezTo>
                  <a:pt x="1125406" y="996"/>
                  <a:pt x="1277673" y="-5619"/>
                  <a:pt x="1378744" y="45313"/>
                </a:cubicBezTo>
                <a:cubicBezTo>
                  <a:pt x="1479815" y="96245"/>
                  <a:pt x="1572287" y="206181"/>
                  <a:pt x="1611313" y="305664"/>
                </a:cubicBezTo>
                <a:cubicBezTo>
                  <a:pt x="1650339" y="405147"/>
                  <a:pt x="1607608" y="546699"/>
                  <a:pt x="1612900" y="642214"/>
                </a:cubicBezTo>
                <a:cubicBezTo>
                  <a:pt x="1618192" y="737729"/>
                  <a:pt x="1627717" y="799642"/>
                  <a:pt x="1643063" y="878752"/>
                </a:cubicBezTo>
                <a:cubicBezTo>
                  <a:pt x="1658409" y="957862"/>
                  <a:pt x="1661319" y="1039883"/>
                  <a:pt x="1704975" y="1116876"/>
                </a:cubicBezTo>
                <a:cubicBezTo>
                  <a:pt x="1748631" y="1193869"/>
                  <a:pt x="1840707" y="1283564"/>
                  <a:pt x="1905001" y="1340714"/>
                </a:cubicBezTo>
                <a:cubicBezTo>
                  <a:pt x="1969295" y="1397864"/>
                  <a:pt x="2014538" y="1437023"/>
                  <a:pt x="2090738" y="1459777"/>
                </a:cubicBezTo>
                <a:cubicBezTo>
                  <a:pt x="2166938" y="1482531"/>
                  <a:pt x="2289176" y="1480678"/>
                  <a:pt x="2362201" y="1477239"/>
                </a:cubicBezTo>
                <a:cubicBezTo>
                  <a:pt x="2435226" y="1473800"/>
                  <a:pt x="2473723" y="1458719"/>
                  <a:pt x="2528888" y="1439140"/>
                </a:cubicBezTo>
                <a:cubicBezTo>
                  <a:pt x="2584054" y="1419561"/>
                  <a:pt x="2631678" y="1397997"/>
                  <a:pt x="2693194" y="1359764"/>
                </a:cubicBezTo>
                <a:cubicBezTo>
                  <a:pt x="2754710" y="1321532"/>
                  <a:pt x="2828529" y="1270070"/>
                  <a:pt x="2897982" y="1209745"/>
                </a:cubicBezTo>
                <a:cubicBezTo>
                  <a:pt x="2967435" y="1149420"/>
                  <a:pt x="3056335" y="1070442"/>
                  <a:pt x="3109913" y="997814"/>
                </a:cubicBezTo>
                <a:cubicBezTo>
                  <a:pt x="3163491" y="925186"/>
                  <a:pt x="3187701" y="843430"/>
                  <a:pt x="3219451" y="773977"/>
                </a:cubicBezTo>
                <a:cubicBezTo>
                  <a:pt x="3251201" y="704524"/>
                  <a:pt x="3278585" y="644198"/>
                  <a:pt x="3300413" y="581095"/>
                </a:cubicBezTo>
                <a:cubicBezTo>
                  <a:pt x="3322241" y="517992"/>
                  <a:pt x="3335339" y="461636"/>
                  <a:pt x="3350420" y="395358"/>
                </a:cubicBezTo>
                <a:cubicBezTo>
                  <a:pt x="3365501" y="329080"/>
                  <a:pt x="3379788" y="233433"/>
                  <a:pt x="3390901" y="183427"/>
                </a:cubicBezTo>
              </a:path>
            </a:pathLst>
          </a:custGeom>
          <a:noFill/>
          <a:ln w="2381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300F65-D774-4B75-AE71-B19F0937F3C7}"/>
              </a:ext>
            </a:extLst>
          </p:cNvPr>
          <p:cNvSpPr/>
          <p:nvPr/>
        </p:nvSpPr>
        <p:spPr>
          <a:xfrm>
            <a:off x="4430712" y="2689374"/>
            <a:ext cx="3296444" cy="1495985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18855 h 1508320"/>
              <a:gd name="connsiteX1" fmla="*/ 352425 w 3400425"/>
              <a:gd name="connsiteY1" fmla="*/ 152155 h 1508320"/>
              <a:gd name="connsiteX2" fmla="*/ 723900 w 3400425"/>
              <a:gd name="connsiteY2" fmla="*/ 28330 h 1508320"/>
              <a:gd name="connsiteX3" fmla="*/ 1016794 w 3400425"/>
              <a:gd name="connsiteY3" fmla="*/ 2136 h 1508320"/>
              <a:gd name="connsiteX4" fmla="*/ 1276350 w 3400425"/>
              <a:gd name="connsiteY4" fmla="*/ 66430 h 1508320"/>
              <a:gd name="connsiteX5" fmla="*/ 1371600 w 3400425"/>
              <a:gd name="connsiteY5" fmla="*/ 161680 h 1508320"/>
              <a:gd name="connsiteX6" fmla="*/ 1371600 w 3400425"/>
              <a:gd name="connsiteY6" fmla="*/ 437905 h 1508320"/>
              <a:gd name="connsiteX7" fmla="*/ 1362075 w 3400425"/>
              <a:gd name="connsiteY7" fmla="*/ 618880 h 1508320"/>
              <a:gd name="connsiteX8" fmla="*/ 1419225 w 3400425"/>
              <a:gd name="connsiteY8" fmla="*/ 904630 h 1508320"/>
              <a:gd name="connsiteX9" fmla="*/ 1590675 w 3400425"/>
              <a:gd name="connsiteY9" fmla="*/ 1218955 h 1508320"/>
              <a:gd name="connsiteX10" fmla="*/ 1809750 w 3400425"/>
              <a:gd name="connsiteY10" fmla="*/ 1390405 h 1508320"/>
              <a:gd name="connsiteX11" fmla="*/ 2085975 w 3400425"/>
              <a:gd name="connsiteY11" fmla="*/ 1495180 h 1508320"/>
              <a:gd name="connsiteX12" fmla="*/ 2286000 w 3400425"/>
              <a:gd name="connsiteY12" fmla="*/ 1504705 h 1508320"/>
              <a:gd name="connsiteX13" fmla="*/ 2419350 w 3400425"/>
              <a:gd name="connsiteY13" fmla="*/ 1476130 h 1508320"/>
              <a:gd name="connsiteX14" fmla="*/ 2552700 w 3400425"/>
              <a:gd name="connsiteY14" fmla="*/ 1418980 h 1508320"/>
              <a:gd name="connsiteX15" fmla="*/ 2733675 w 3400425"/>
              <a:gd name="connsiteY15" fmla="*/ 1333255 h 1508320"/>
              <a:gd name="connsiteX16" fmla="*/ 2981325 w 3400425"/>
              <a:gd name="connsiteY16" fmla="*/ 1095130 h 1508320"/>
              <a:gd name="connsiteX17" fmla="*/ 3095625 w 3400425"/>
              <a:gd name="connsiteY17" fmla="*/ 933205 h 1508320"/>
              <a:gd name="connsiteX18" fmla="*/ 3238500 w 3400425"/>
              <a:gd name="connsiteY18" fmla="*/ 723655 h 1508320"/>
              <a:gd name="connsiteX19" fmla="*/ 3305175 w 3400425"/>
              <a:gd name="connsiteY19" fmla="*/ 523630 h 1508320"/>
              <a:gd name="connsiteX20" fmla="*/ 3362325 w 3400425"/>
              <a:gd name="connsiteY20" fmla="*/ 314080 h 1508320"/>
              <a:gd name="connsiteX21" fmla="*/ 3400425 w 3400425"/>
              <a:gd name="connsiteY21" fmla="*/ 152155 h 1508320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371600 w 3400425"/>
              <a:gd name="connsiteY5" fmla="*/ 15978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864519 w 3400425"/>
              <a:gd name="connsiteY9" fmla="*/ 1259924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7873"/>
              <a:gd name="connsiteX1" fmla="*/ 352425 w 3400425"/>
              <a:gd name="connsiteY1" fmla="*/ 150261 h 1507873"/>
              <a:gd name="connsiteX2" fmla="*/ 723900 w 3400425"/>
              <a:gd name="connsiteY2" fmla="*/ 26436 h 1507873"/>
              <a:gd name="connsiteX3" fmla="*/ 1016794 w 3400425"/>
              <a:gd name="connsiteY3" fmla="*/ 242 h 1507873"/>
              <a:gd name="connsiteX4" fmla="*/ 1328738 w 3400425"/>
              <a:gd name="connsiteY4" fmla="*/ 33579 h 1507873"/>
              <a:gd name="connsiteX5" fmla="*/ 1538288 w 3400425"/>
              <a:gd name="connsiteY5" fmla="*/ 133592 h 1507873"/>
              <a:gd name="connsiteX6" fmla="*/ 1747837 w 3400425"/>
              <a:gd name="connsiteY6" fmla="*/ 419342 h 1507873"/>
              <a:gd name="connsiteX7" fmla="*/ 1750219 w 3400425"/>
              <a:gd name="connsiteY7" fmla="*/ 790817 h 1507873"/>
              <a:gd name="connsiteX8" fmla="*/ 1774031 w 3400425"/>
              <a:gd name="connsiteY8" fmla="*/ 1071805 h 1507873"/>
              <a:gd name="connsiteX9" fmla="*/ 1864519 w 3400425"/>
              <a:gd name="connsiteY9" fmla="*/ 1259924 h 1507873"/>
              <a:gd name="connsiteX10" fmla="*/ 1971675 w 3400425"/>
              <a:gd name="connsiteY10" fmla="*/ 1364698 h 1507873"/>
              <a:gd name="connsiteX11" fmla="*/ 2085975 w 3400425"/>
              <a:gd name="connsiteY11" fmla="*/ 1493286 h 1507873"/>
              <a:gd name="connsiteX12" fmla="*/ 2286000 w 3400425"/>
              <a:gd name="connsiteY12" fmla="*/ 1502811 h 1507873"/>
              <a:gd name="connsiteX13" fmla="*/ 2419350 w 3400425"/>
              <a:gd name="connsiteY13" fmla="*/ 1474236 h 1507873"/>
              <a:gd name="connsiteX14" fmla="*/ 2552700 w 3400425"/>
              <a:gd name="connsiteY14" fmla="*/ 1417086 h 1507873"/>
              <a:gd name="connsiteX15" fmla="*/ 2733675 w 3400425"/>
              <a:gd name="connsiteY15" fmla="*/ 1331361 h 1507873"/>
              <a:gd name="connsiteX16" fmla="*/ 2981325 w 3400425"/>
              <a:gd name="connsiteY16" fmla="*/ 1093236 h 1507873"/>
              <a:gd name="connsiteX17" fmla="*/ 3095625 w 3400425"/>
              <a:gd name="connsiteY17" fmla="*/ 931311 h 1507873"/>
              <a:gd name="connsiteX18" fmla="*/ 3238500 w 3400425"/>
              <a:gd name="connsiteY18" fmla="*/ 721761 h 1507873"/>
              <a:gd name="connsiteX19" fmla="*/ 3305175 w 3400425"/>
              <a:gd name="connsiteY19" fmla="*/ 521736 h 1507873"/>
              <a:gd name="connsiteX20" fmla="*/ 3362325 w 3400425"/>
              <a:gd name="connsiteY20" fmla="*/ 312186 h 1507873"/>
              <a:gd name="connsiteX21" fmla="*/ 3400425 w 3400425"/>
              <a:gd name="connsiteY21" fmla="*/ 150261 h 1507873"/>
              <a:gd name="connsiteX0" fmla="*/ 0 w 3400425"/>
              <a:gd name="connsiteY0" fmla="*/ 416961 h 1502961"/>
              <a:gd name="connsiteX1" fmla="*/ 352425 w 3400425"/>
              <a:gd name="connsiteY1" fmla="*/ 150261 h 1502961"/>
              <a:gd name="connsiteX2" fmla="*/ 723900 w 3400425"/>
              <a:gd name="connsiteY2" fmla="*/ 26436 h 1502961"/>
              <a:gd name="connsiteX3" fmla="*/ 1016794 w 3400425"/>
              <a:gd name="connsiteY3" fmla="*/ 242 h 1502961"/>
              <a:gd name="connsiteX4" fmla="*/ 1328738 w 3400425"/>
              <a:gd name="connsiteY4" fmla="*/ 33579 h 1502961"/>
              <a:gd name="connsiteX5" fmla="*/ 1538288 w 3400425"/>
              <a:gd name="connsiteY5" fmla="*/ 133592 h 1502961"/>
              <a:gd name="connsiteX6" fmla="*/ 1747837 w 3400425"/>
              <a:gd name="connsiteY6" fmla="*/ 419342 h 1502961"/>
              <a:gd name="connsiteX7" fmla="*/ 1750219 w 3400425"/>
              <a:gd name="connsiteY7" fmla="*/ 790817 h 1502961"/>
              <a:gd name="connsiteX8" fmla="*/ 1774031 w 3400425"/>
              <a:gd name="connsiteY8" fmla="*/ 1071805 h 1502961"/>
              <a:gd name="connsiteX9" fmla="*/ 1864519 w 3400425"/>
              <a:gd name="connsiteY9" fmla="*/ 1259924 h 1502961"/>
              <a:gd name="connsiteX10" fmla="*/ 1971675 w 3400425"/>
              <a:gd name="connsiteY10" fmla="*/ 1364698 h 1502961"/>
              <a:gd name="connsiteX11" fmla="*/ 2157412 w 3400425"/>
              <a:gd name="connsiteY11" fmla="*/ 1478998 h 1502961"/>
              <a:gd name="connsiteX12" fmla="*/ 2286000 w 3400425"/>
              <a:gd name="connsiteY12" fmla="*/ 1502811 h 1502961"/>
              <a:gd name="connsiteX13" fmla="*/ 2419350 w 3400425"/>
              <a:gd name="connsiteY13" fmla="*/ 1474236 h 1502961"/>
              <a:gd name="connsiteX14" fmla="*/ 2552700 w 3400425"/>
              <a:gd name="connsiteY14" fmla="*/ 1417086 h 1502961"/>
              <a:gd name="connsiteX15" fmla="*/ 2733675 w 3400425"/>
              <a:gd name="connsiteY15" fmla="*/ 1331361 h 1502961"/>
              <a:gd name="connsiteX16" fmla="*/ 2981325 w 3400425"/>
              <a:gd name="connsiteY16" fmla="*/ 1093236 h 1502961"/>
              <a:gd name="connsiteX17" fmla="*/ 3095625 w 3400425"/>
              <a:gd name="connsiteY17" fmla="*/ 931311 h 1502961"/>
              <a:gd name="connsiteX18" fmla="*/ 3238500 w 3400425"/>
              <a:gd name="connsiteY18" fmla="*/ 721761 h 1502961"/>
              <a:gd name="connsiteX19" fmla="*/ 3305175 w 3400425"/>
              <a:gd name="connsiteY19" fmla="*/ 521736 h 1502961"/>
              <a:gd name="connsiteX20" fmla="*/ 3362325 w 3400425"/>
              <a:gd name="connsiteY20" fmla="*/ 312186 h 1502961"/>
              <a:gd name="connsiteX21" fmla="*/ 3400425 w 3400425"/>
              <a:gd name="connsiteY21" fmla="*/ 150261 h 1502961"/>
              <a:gd name="connsiteX0" fmla="*/ 0 w 3400425"/>
              <a:gd name="connsiteY0" fmla="*/ 416961 h 1494772"/>
              <a:gd name="connsiteX1" fmla="*/ 352425 w 3400425"/>
              <a:gd name="connsiteY1" fmla="*/ 150261 h 1494772"/>
              <a:gd name="connsiteX2" fmla="*/ 723900 w 3400425"/>
              <a:gd name="connsiteY2" fmla="*/ 26436 h 1494772"/>
              <a:gd name="connsiteX3" fmla="*/ 1016794 w 3400425"/>
              <a:gd name="connsiteY3" fmla="*/ 242 h 1494772"/>
              <a:gd name="connsiteX4" fmla="*/ 1328738 w 3400425"/>
              <a:gd name="connsiteY4" fmla="*/ 33579 h 1494772"/>
              <a:gd name="connsiteX5" fmla="*/ 1538288 w 3400425"/>
              <a:gd name="connsiteY5" fmla="*/ 133592 h 1494772"/>
              <a:gd name="connsiteX6" fmla="*/ 1747837 w 3400425"/>
              <a:gd name="connsiteY6" fmla="*/ 419342 h 1494772"/>
              <a:gd name="connsiteX7" fmla="*/ 1750219 w 3400425"/>
              <a:gd name="connsiteY7" fmla="*/ 790817 h 1494772"/>
              <a:gd name="connsiteX8" fmla="*/ 1774031 w 3400425"/>
              <a:gd name="connsiteY8" fmla="*/ 1071805 h 1494772"/>
              <a:gd name="connsiteX9" fmla="*/ 1864519 w 3400425"/>
              <a:gd name="connsiteY9" fmla="*/ 1259924 h 1494772"/>
              <a:gd name="connsiteX10" fmla="*/ 1971675 w 3400425"/>
              <a:gd name="connsiteY10" fmla="*/ 1364698 h 1494772"/>
              <a:gd name="connsiteX11" fmla="*/ 2157412 w 3400425"/>
              <a:gd name="connsiteY11" fmla="*/ 1478998 h 1494772"/>
              <a:gd name="connsiteX12" fmla="*/ 2324100 w 3400425"/>
              <a:gd name="connsiteY12" fmla="*/ 1493286 h 1494772"/>
              <a:gd name="connsiteX13" fmla="*/ 2419350 w 3400425"/>
              <a:gd name="connsiteY13" fmla="*/ 1474236 h 1494772"/>
              <a:gd name="connsiteX14" fmla="*/ 2552700 w 3400425"/>
              <a:gd name="connsiteY14" fmla="*/ 1417086 h 1494772"/>
              <a:gd name="connsiteX15" fmla="*/ 2733675 w 3400425"/>
              <a:gd name="connsiteY15" fmla="*/ 1331361 h 1494772"/>
              <a:gd name="connsiteX16" fmla="*/ 2981325 w 3400425"/>
              <a:gd name="connsiteY16" fmla="*/ 1093236 h 1494772"/>
              <a:gd name="connsiteX17" fmla="*/ 3095625 w 3400425"/>
              <a:gd name="connsiteY17" fmla="*/ 931311 h 1494772"/>
              <a:gd name="connsiteX18" fmla="*/ 3238500 w 3400425"/>
              <a:gd name="connsiteY18" fmla="*/ 721761 h 1494772"/>
              <a:gd name="connsiteX19" fmla="*/ 3305175 w 3400425"/>
              <a:gd name="connsiteY19" fmla="*/ 521736 h 1494772"/>
              <a:gd name="connsiteX20" fmla="*/ 3362325 w 3400425"/>
              <a:gd name="connsiteY20" fmla="*/ 312186 h 1494772"/>
              <a:gd name="connsiteX21" fmla="*/ 3400425 w 3400425"/>
              <a:gd name="connsiteY21" fmla="*/ 150261 h 1494772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552700 w 3400425"/>
              <a:gd name="connsiteY14" fmla="*/ 1417086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09850 w 3400425"/>
              <a:gd name="connsiteY14" fmla="*/ 1364699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55107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400425 w 3400425"/>
              <a:gd name="connsiteY20" fmla="*/ 150261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0273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76576 w 3250406"/>
              <a:gd name="connsiteY17" fmla="*/ 912261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90888"/>
              <a:gd name="connsiteY0" fmla="*/ 44315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0888"/>
              <a:gd name="connsiteY0" fmla="*/ 46220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3269"/>
              <a:gd name="connsiteY0" fmla="*/ 462205 h 1495985"/>
              <a:gd name="connsiteX1" fmla="*/ 395288 w 3293269"/>
              <a:gd name="connsiteY1" fmla="*/ 150261 h 1495985"/>
              <a:gd name="connsiteX2" fmla="*/ 766763 w 3293269"/>
              <a:gd name="connsiteY2" fmla="*/ 26436 h 1495985"/>
              <a:gd name="connsiteX3" fmla="*/ 1059657 w 3293269"/>
              <a:gd name="connsiteY3" fmla="*/ 242 h 1495985"/>
              <a:gd name="connsiteX4" fmla="*/ 1371601 w 3293269"/>
              <a:gd name="connsiteY4" fmla="*/ 33579 h 1495985"/>
              <a:gd name="connsiteX5" fmla="*/ 1581151 w 3293269"/>
              <a:gd name="connsiteY5" fmla="*/ 133592 h 1495985"/>
              <a:gd name="connsiteX6" fmla="*/ 1790700 w 3293269"/>
              <a:gd name="connsiteY6" fmla="*/ 419342 h 1495985"/>
              <a:gd name="connsiteX7" fmla="*/ 1793082 w 3293269"/>
              <a:gd name="connsiteY7" fmla="*/ 790817 h 1495985"/>
              <a:gd name="connsiteX8" fmla="*/ 1816894 w 3293269"/>
              <a:gd name="connsiteY8" fmla="*/ 1071805 h 1495985"/>
              <a:gd name="connsiteX9" fmla="*/ 1907382 w 3293269"/>
              <a:gd name="connsiteY9" fmla="*/ 1259924 h 1495985"/>
              <a:gd name="connsiteX10" fmla="*/ 2014538 w 3293269"/>
              <a:gd name="connsiteY10" fmla="*/ 1364698 h 1495985"/>
              <a:gd name="connsiteX11" fmla="*/ 2200275 w 3293269"/>
              <a:gd name="connsiteY11" fmla="*/ 1478998 h 1495985"/>
              <a:gd name="connsiteX12" fmla="*/ 2366963 w 3293269"/>
              <a:gd name="connsiteY12" fmla="*/ 1493286 h 1495985"/>
              <a:gd name="connsiteX13" fmla="*/ 2493170 w 3293269"/>
              <a:gd name="connsiteY13" fmla="*/ 1457568 h 1495985"/>
              <a:gd name="connsiteX14" fmla="*/ 2669382 w 3293269"/>
              <a:gd name="connsiteY14" fmla="*/ 1369462 h 1495985"/>
              <a:gd name="connsiteX15" fmla="*/ 2809876 w 3293269"/>
              <a:gd name="connsiteY15" fmla="*/ 1262305 h 1495985"/>
              <a:gd name="connsiteX16" fmla="*/ 3019425 w 3293269"/>
              <a:gd name="connsiteY16" fmla="*/ 1067043 h 1495985"/>
              <a:gd name="connsiteX17" fmla="*/ 3119439 w 3293269"/>
              <a:gd name="connsiteY17" fmla="*/ 912261 h 1495985"/>
              <a:gd name="connsiteX18" fmla="*/ 3205163 w 3293269"/>
              <a:gd name="connsiteY18" fmla="*/ 728906 h 1495985"/>
              <a:gd name="connsiteX19" fmla="*/ 3259932 w 3293269"/>
              <a:gd name="connsiteY19" fmla="*/ 552692 h 1495985"/>
              <a:gd name="connsiteX20" fmla="*/ 3293269 w 3293269"/>
              <a:gd name="connsiteY20" fmla="*/ 350286 h 1495985"/>
              <a:gd name="connsiteX0" fmla="*/ 0 w 3302794"/>
              <a:gd name="connsiteY0" fmla="*/ 462205 h 1495985"/>
              <a:gd name="connsiteX1" fmla="*/ 395288 w 3302794"/>
              <a:gd name="connsiteY1" fmla="*/ 150261 h 1495985"/>
              <a:gd name="connsiteX2" fmla="*/ 766763 w 3302794"/>
              <a:gd name="connsiteY2" fmla="*/ 26436 h 1495985"/>
              <a:gd name="connsiteX3" fmla="*/ 1059657 w 3302794"/>
              <a:gd name="connsiteY3" fmla="*/ 242 h 1495985"/>
              <a:gd name="connsiteX4" fmla="*/ 1371601 w 3302794"/>
              <a:gd name="connsiteY4" fmla="*/ 33579 h 1495985"/>
              <a:gd name="connsiteX5" fmla="*/ 1581151 w 3302794"/>
              <a:gd name="connsiteY5" fmla="*/ 133592 h 1495985"/>
              <a:gd name="connsiteX6" fmla="*/ 1790700 w 3302794"/>
              <a:gd name="connsiteY6" fmla="*/ 419342 h 1495985"/>
              <a:gd name="connsiteX7" fmla="*/ 1793082 w 3302794"/>
              <a:gd name="connsiteY7" fmla="*/ 790817 h 1495985"/>
              <a:gd name="connsiteX8" fmla="*/ 1816894 w 3302794"/>
              <a:gd name="connsiteY8" fmla="*/ 1071805 h 1495985"/>
              <a:gd name="connsiteX9" fmla="*/ 1907382 w 3302794"/>
              <a:gd name="connsiteY9" fmla="*/ 1259924 h 1495985"/>
              <a:gd name="connsiteX10" fmla="*/ 2014538 w 3302794"/>
              <a:gd name="connsiteY10" fmla="*/ 1364698 h 1495985"/>
              <a:gd name="connsiteX11" fmla="*/ 2200275 w 3302794"/>
              <a:gd name="connsiteY11" fmla="*/ 1478998 h 1495985"/>
              <a:gd name="connsiteX12" fmla="*/ 2366963 w 3302794"/>
              <a:gd name="connsiteY12" fmla="*/ 1493286 h 1495985"/>
              <a:gd name="connsiteX13" fmla="*/ 2493170 w 3302794"/>
              <a:gd name="connsiteY13" fmla="*/ 1457568 h 1495985"/>
              <a:gd name="connsiteX14" fmla="*/ 2669382 w 3302794"/>
              <a:gd name="connsiteY14" fmla="*/ 1369462 h 1495985"/>
              <a:gd name="connsiteX15" fmla="*/ 2809876 w 3302794"/>
              <a:gd name="connsiteY15" fmla="*/ 1262305 h 1495985"/>
              <a:gd name="connsiteX16" fmla="*/ 3019425 w 3302794"/>
              <a:gd name="connsiteY16" fmla="*/ 1067043 h 1495985"/>
              <a:gd name="connsiteX17" fmla="*/ 3119439 w 3302794"/>
              <a:gd name="connsiteY17" fmla="*/ 912261 h 1495985"/>
              <a:gd name="connsiteX18" fmla="*/ 3205163 w 3302794"/>
              <a:gd name="connsiteY18" fmla="*/ 728906 h 1495985"/>
              <a:gd name="connsiteX19" fmla="*/ 3259932 w 3302794"/>
              <a:gd name="connsiteY19" fmla="*/ 552692 h 1495985"/>
              <a:gd name="connsiteX20" fmla="*/ 3302794 w 3302794"/>
              <a:gd name="connsiteY20" fmla="*/ 369336 h 1495985"/>
              <a:gd name="connsiteX0" fmla="*/ 0 w 3309144"/>
              <a:gd name="connsiteY0" fmla="*/ 474905 h 1495985"/>
              <a:gd name="connsiteX1" fmla="*/ 401638 w 3309144"/>
              <a:gd name="connsiteY1" fmla="*/ 150261 h 1495985"/>
              <a:gd name="connsiteX2" fmla="*/ 773113 w 3309144"/>
              <a:gd name="connsiteY2" fmla="*/ 26436 h 1495985"/>
              <a:gd name="connsiteX3" fmla="*/ 1066007 w 3309144"/>
              <a:gd name="connsiteY3" fmla="*/ 242 h 1495985"/>
              <a:gd name="connsiteX4" fmla="*/ 1377951 w 3309144"/>
              <a:gd name="connsiteY4" fmla="*/ 33579 h 1495985"/>
              <a:gd name="connsiteX5" fmla="*/ 1587501 w 3309144"/>
              <a:gd name="connsiteY5" fmla="*/ 133592 h 1495985"/>
              <a:gd name="connsiteX6" fmla="*/ 1797050 w 3309144"/>
              <a:gd name="connsiteY6" fmla="*/ 419342 h 1495985"/>
              <a:gd name="connsiteX7" fmla="*/ 1799432 w 3309144"/>
              <a:gd name="connsiteY7" fmla="*/ 790817 h 1495985"/>
              <a:gd name="connsiteX8" fmla="*/ 1823244 w 3309144"/>
              <a:gd name="connsiteY8" fmla="*/ 1071805 h 1495985"/>
              <a:gd name="connsiteX9" fmla="*/ 1913732 w 3309144"/>
              <a:gd name="connsiteY9" fmla="*/ 1259924 h 1495985"/>
              <a:gd name="connsiteX10" fmla="*/ 2020888 w 3309144"/>
              <a:gd name="connsiteY10" fmla="*/ 1364698 h 1495985"/>
              <a:gd name="connsiteX11" fmla="*/ 2206625 w 3309144"/>
              <a:gd name="connsiteY11" fmla="*/ 1478998 h 1495985"/>
              <a:gd name="connsiteX12" fmla="*/ 2373313 w 3309144"/>
              <a:gd name="connsiteY12" fmla="*/ 1493286 h 1495985"/>
              <a:gd name="connsiteX13" fmla="*/ 2499520 w 3309144"/>
              <a:gd name="connsiteY13" fmla="*/ 1457568 h 1495985"/>
              <a:gd name="connsiteX14" fmla="*/ 2675732 w 3309144"/>
              <a:gd name="connsiteY14" fmla="*/ 1369462 h 1495985"/>
              <a:gd name="connsiteX15" fmla="*/ 2816226 w 3309144"/>
              <a:gd name="connsiteY15" fmla="*/ 1262305 h 1495985"/>
              <a:gd name="connsiteX16" fmla="*/ 3025775 w 3309144"/>
              <a:gd name="connsiteY16" fmla="*/ 1067043 h 1495985"/>
              <a:gd name="connsiteX17" fmla="*/ 3125789 w 3309144"/>
              <a:gd name="connsiteY17" fmla="*/ 912261 h 1495985"/>
              <a:gd name="connsiteX18" fmla="*/ 3211513 w 3309144"/>
              <a:gd name="connsiteY18" fmla="*/ 728906 h 1495985"/>
              <a:gd name="connsiteX19" fmla="*/ 3266282 w 3309144"/>
              <a:gd name="connsiteY19" fmla="*/ 552692 h 1495985"/>
              <a:gd name="connsiteX20" fmla="*/ 3309144 w 3309144"/>
              <a:gd name="connsiteY20" fmla="*/ 369336 h 1495985"/>
              <a:gd name="connsiteX0" fmla="*/ 0 w 3290094"/>
              <a:gd name="connsiteY0" fmla="*/ 462205 h 1495985"/>
              <a:gd name="connsiteX1" fmla="*/ 382588 w 3290094"/>
              <a:gd name="connsiteY1" fmla="*/ 150261 h 1495985"/>
              <a:gd name="connsiteX2" fmla="*/ 754063 w 3290094"/>
              <a:gd name="connsiteY2" fmla="*/ 26436 h 1495985"/>
              <a:gd name="connsiteX3" fmla="*/ 1046957 w 3290094"/>
              <a:gd name="connsiteY3" fmla="*/ 242 h 1495985"/>
              <a:gd name="connsiteX4" fmla="*/ 1358901 w 3290094"/>
              <a:gd name="connsiteY4" fmla="*/ 33579 h 1495985"/>
              <a:gd name="connsiteX5" fmla="*/ 1568451 w 3290094"/>
              <a:gd name="connsiteY5" fmla="*/ 133592 h 1495985"/>
              <a:gd name="connsiteX6" fmla="*/ 1778000 w 3290094"/>
              <a:gd name="connsiteY6" fmla="*/ 419342 h 1495985"/>
              <a:gd name="connsiteX7" fmla="*/ 1780382 w 3290094"/>
              <a:gd name="connsiteY7" fmla="*/ 790817 h 1495985"/>
              <a:gd name="connsiteX8" fmla="*/ 1804194 w 3290094"/>
              <a:gd name="connsiteY8" fmla="*/ 1071805 h 1495985"/>
              <a:gd name="connsiteX9" fmla="*/ 1894682 w 3290094"/>
              <a:gd name="connsiteY9" fmla="*/ 1259924 h 1495985"/>
              <a:gd name="connsiteX10" fmla="*/ 2001838 w 3290094"/>
              <a:gd name="connsiteY10" fmla="*/ 1364698 h 1495985"/>
              <a:gd name="connsiteX11" fmla="*/ 2187575 w 3290094"/>
              <a:gd name="connsiteY11" fmla="*/ 1478998 h 1495985"/>
              <a:gd name="connsiteX12" fmla="*/ 2354263 w 3290094"/>
              <a:gd name="connsiteY12" fmla="*/ 1493286 h 1495985"/>
              <a:gd name="connsiteX13" fmla="*/ 2480470 w 3290094"/>
              <a:gd name="connsiteY13" fmla="*/ 1457568 h 1495985"/>
              <a:gd name="connsiteX14" fmla="*/ 2656682 w 3290094"/>
              <a:gd name="connsiteY14" fmla="*/ 1369462 h 1495985"/>
              <a:gd name="connsiteX15" fmla="*/ 2797176 w 3290094"/>
              <a:gd name="connsiteY15" fmla="*/ 1262305 h 1495985"/>
              <a:gd name="connsiteX16" fmla="*/ 3006725 w 3290094"/>
              <a:gd name="connsiteY16" fmla="*/ 1067043 h 1495985"/>
              <a:gd name="connsiteX17" fmla="*/ 3106739 w 3290094"/>
              <a:gd name="connsiteY17" fmla="*/ 912261 h 1495985"/>
              <a:gd name="connsiteX18" fmla="*/ 3192463 w 3290094"/>
              <a:gd name="connsiteY18" fmla="*/ 728906 h 1495985"/>
              <a:gd name="connsiteX19" fmla="*/ 3247232 w 3290094"/>
              <a:gd name="connsiteY19" fmla="*/ 552692 h 1495985"/>
              <a:gd name="connsiteX20" fmla="*/ 3290094 w 3290094"/>
              <a:gd name="connsiteY20" fmla="*/ 369336 h 1495985"/>
              <a:gd name="connsiteX0" fmla="*/ 0 w 3296444"/>
              <a:gd name="connsiteY0" fmla="*/ 465380 h 1495985"/>
              <a:gd name="connsiteX1" fmla="*/ 388938 w 3296444"/>
              <a:gd name="connsiteY1" fmla="*/ 150261 h 1495985"/>
              <a:gd name="connsiteX2" fmla="*/ 760413 w 3296444"/>
              <a:gd name="connsiteY2" fmla="*/ 26436 h 1495985"/>
              <a:gd name="connsiteX3" fmla="*/ 1053307 w 3296444"/>
              <a:gd name="connsiteY3" fmla="*/ 242 h 1495985"/>
              <a:gd name="connsiteX4" fmla="*/ 1365251 w 3296444"/>
              <a:gd name="connsiteY4" fmla="*/ 33579 h 1495985"/>
              <a:gd name="connsiteX5" fmla="*/ 1574801 w 3296444"/>
              <a:gd name="connsiteY5" fmla="*/ 133592 h 1495985"/>
              <a:gd name="connsiteX6" fmla="*/ 1784350 w 3296444"/>
              <a:gd name="connsiteY6" fmla="*/ 419342 h 1495985"/>
              <a:gd name="connsiteX7" fmla="*/ 1786732 w 3296444"/>
              <a:gd name="connsiteY7" fmla="*/ 790817 h 1495985"/>
              <a:gd name="connsiteX8" fmla="*/ 1810544 w 3296444"/>
              <a:gd name="connsiteY8" fmla="*/ 1071805 h 1495985"/>
              <a:gd name="connsiteX9" fmla="*/ 1901032 w 3296444"/>
              <a:gd name="connsiteY9" fmla="*/ 1259924 h 1495985"/>
              <a:gd name="connsiteX10" fmla="*/ 2008188 w 3296444"/>
              <a:gd name="connsiteY10" fmla="*/ 1364698 h 1495985"/>
              <a:gd name="connsiteX11" fmla="*/ 2193925 w 3296444"/>
              <a:gd name="connsiteY11" fmla="*/ 1478998 h 1495985"/>
              <a:gd name="connsiteX12" fmla="*/ 2360613 w 3296444"/>
              <a:gd name="connsiteY12" fmla="*/ 1493286 h 1495985"/>
              <a:gd name="connsiteX13" fmla="*/ 2486820 w 3296444"/>
              <a:gd name="connsiteY13" fmla="*/ 1457568 h 1495985"/>
              <a:gd name="connsiteX14" fmla="*/ 2663032 w 3296444"/>
              <a:gd name="connsiteY14" fmla="*/ 1369462 h 1495985"/>
              <a:gd name="connsiteX15" fmla="*/ 2803526 w 3296444"/>
              <a:gd name="connsiteY15" fmla="*/ 1262305 h 1495985"/>
              <a:gd name="connsiteX16" fmla="*/ 3013075 w 3296444"/>
              <a:gd name="connsiteY16" fmla="*/ 1067043 h 1495985"/>
              <a:gd name="connsiteX17" fmla="*/ 3113089 w 3296444"/>
              <a:gd name="connsiteY17" fmla="*/ 912261 h 1495985"/>
              <a:gd name="connsiteX18" fmla="*/ 3198813 w 3296444"/>
              <a:gd name="connsiteY18" fmla="*/ 728906 h 1495985"/>
              <a:gd name="connsiteX19" fmla="*/ 3253582 w 3296444"/>
              <a:gd name="connsiteY19" fmla="*/ 552692 h 1495985"/>
              <a:gd name="connsiteX20" fmla="*/ 3296444 w 3296444"/>
              <a:gd name="connsiteY20" fmla="*/ 369336 h 149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96444" h="1495985">
                <a:moveTo>
                  <a:pt x="0" y="465380"/>
                </a:moveTo>
                <a:cubicBezTo>
                  <a:pt x="115887" y="364573"/>
                  <a:pt x="262203" y="223418"/>
                  <a:pt x="388938" y="150261"/>
                </a:cubicBezTo>
                <a:cubicBezTo>
                  <a:pt x="515673" y="77104"/>
                  <a:pt x="649685" y="51439"/>
                  <a:pt x="760413" y="26436"/>
                </a:cubicBezTo>
                <a:cubicBezTo>
                  <a:pt x="871141" y="1433"/>
                  <a:pt x="952501" y="-948"/>
                  <a:pt x="1053307" y="242"/>
                </a:cubicBezTo>
                <a:cubicBezTo>
                  <a:pt x="1154113" y="1433"/>
                  <a:pt x="1278335" y="11354"/>
                  <a:pt x="1365251" y="33579"/>
                </a:cubicBezTo>
                <a:cubicBezTo>
                  <a:pt x="1452167" y="55804"/>
                  <a:pt x="1504951" y="69298"/>
                  <a:pt x="1574801" y="133592"/>
                </a:cubicBezTo>
                <a:cubicBezTo>
                  <a:pt x="1644651" y="197886"/>
                  <a:pt x="1749028" y="309805"/>
                  <a:pt x="1784350" y="419342"/>
                </a:cubicBezTo>
                <a:cubicBezTo>
                  <a:pt x="1819672" y="528880"/>
                  <a:pt x="1782366" y="682073"/>
                  <a:pt x="1786732" y="790817"/>
                </a:cubicBezTo>
                <a:cubicBezTo>
                  <a:pt x="1791098" y="899561"/>
                  <a:pt x="1791494" y="993621"/>
                  <a:pt x="1810544" y="1071805"/>
                </a:cubicBezTo>
                <a:cubicBezTo>
                  <a:pt x="1829594" y="1149989"/>
                  <a:pt x="1868091" y="1211109"/>
                  <a:pt x="1901032" y="1259924"/>
                </a:cubicBezTo>
                <a:cubicBezTo>
                  <a:pt x="1933973" y="1308739"/>
                  <a:pt x="1959373" y="1328186"/>
                  <a:pt x="2008188" y="1364698"/>
                </a:cubicBezTo>
                <a:cubicBezTo>
                  <a:pt x="2057003" y="1401210"/>
                  <a:pt x="2135187" y="1457567"/>
                  <a:pt x="2193925" y="1478998"/>
                </a:cubicBezTo>
                <a:cubicBezTo>
                  <a:pt x="2252663" y="1500429"/>
                  <a:pt x="2311797" y="1496858"/>
                  <a:pt x="2360613" y="1493286"/>
                </a:cubicBezTo>
                <a:cubicBezTo>
                  <a:pt x="2409429" y="1489714"/>
                  <a:pt x="2436417" y="1478205"/>
                  <a:pt x="2486820" y="1457568"/>
                </a:cubicBezTo>
                <a:cubicBezTo>
                  <a:pt x="2537223" y="1436931"/>
                  <a:pt x="2610248" y="1402006"/>
                  <a:pt x="2663032" y="1369462"/>
                </a:cubicBezTo>
                <a:cubicBezTo>
                  <a:pt x="2715816" y="1336918"/>
                  <a:pt x="2745186" y="1312708"/>
                  <a:pt x="2803526" y="1262305"/>
                </a:cubicBezTo>
                <a:cubicBezTo>
                  <a:pt x="2861866" y="1211902"/>
                  <a:pt x="2961481" y="1125384"/>
                  <a:pt x="3013075" y="1067043"/>
                </a:cubicBezTo>
                <a:cubicBezTo>
                  <a:pt x="3064669" y="1008702"/>
                  <a:pt x="3082133" y="968617"/>
                  <a:pt x="3113089" y="912261"/>
                </a:cubicBezTo>
                <a:cubicBezTo>
                  <a:pt x="3144045" y="855905"/>
                  <a:pt x="3175398" y="788834"/>
                  <a:pt x="3198813" y="728906"/>
                </a:cubicBezTo>
                <a:cubicBezTo>
                  <a:pt x="3222228" y="668978"/>
                  <a:pt x="3237310" y="612620"/>
                  <a:pt x="3253582" y="552692"/>
                </a:cubicBezTo>
                <a:cubicBezTo>
                  <a:pt x="3269854" y="492764"/>
                  <a:pt x="3274914" y="457938"/>
                  <a:pt x="3296444" y="369336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B44EC8-A9E1-400F-8EB7-0480EA5B2CAD}"/>
              </a:ext>
            </a:extLst>
          </p:cNvPr>
          <p:cNvCxnSpPr>
            <a:cxnSpLocks/>
          </p:cNvCxnSpPr>
          <p:nvPr/>
        </p:nvCxnSpPr>
        <p:spPr>
          <a:xfrm flipV="1">
            <a:off x="4347556" y="2893219"/>
            <a:ext cx="453044" cy="54414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0E0515-5F0E-494E-AA9F-41BF19252B79}"/>
              </a:ext>
            </a:extLst>
          </p:cNvPr>
          <p:cNvCxnSpPr>
            <a:cxnSpLocks/>
          </p:cNvCxnSpPr>
          <p:nvPr/>
        </p:nvCxnSpPr>
        <p:spPr>
          <a:xfrm flipV="1">
            <a:off x="4800600" y="2856473"/>
            <a:ext cx="1190625" cy="3674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AD4690-9DC1-4225-9003-14DA32A0AB68}"/>
              </a:ext>
            </a:extLst>
          </p:cNvPr>
          <p:cNvSpPr/>
          <p:nvPr/>
        </p:nvSpPr>
        <p:spPr>
          <a:xfrm rot="2958741">
            <a:off x="4379671" y="3178381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2DD8B6-BA4F-400B-A12C-ED2774B8D94A}"/>
              </a:ext>
            </a:extLst>
          </p:cNvPr>
          <p:cNvCxnSpPr>
            <a:cxnSpLocks/>
          </p:cNvCxnSpPr>
          <p:nvPr/>
        </p:nvCxnSpPr>
        <p:spPr>
          <a:xfrm>
            <a:off x="5991225" y="2856473"/>
            <a:ext cx="197643" cy="62371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5EAE9-A92F-4A63-A7D4-4A581104C45B}"/>
              </a:ext>
            </a:extLst>
          </p:cNvPr>
          <p:cNvCxnSpPr>
            <a:cxnSpLocks/>
          </p:cNvCxnSpPr>
          <p:nvPr/>
        </p:nvCxnSpPr>
        <p:spPr>
          <a:xfrm flipH="1">
            <a:off x="6107371" y="3480191"/>
            <a:ext cx="79116" cy="5657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EE0CB4-9AC6-4AFC-A0C7-B9DD1EC47C0B}"/>
              </a:ext>
            </a:extLst>
          </p:cNvPr>
          <p:cNvCxnSpPr>
            <a:cxnSpLocks/>
          </p:cNvCxnSpPr>
          <p:nvPr/>
        </p:nvCxnSpPr>
        <p:spPr>
          <a:xfrm>
            <a:off x="6104990" y="4045907"/>
            <a:ext cx="807510" cy="352262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43E318-584C-4384-AEF8-7000CC3125B9}"/>
              </a:ext>
            </a:extLst>
          </p:cNvPr>
          <p:cNvCxnSpPr>
            <a:cxnSpLocks/>
          </p:cNvCxnSpPr>
          <p:nvPr/>
        </p:nvCxnSpPr>
        <p:spPr>
          <a:xfrm flipV="1">
            <a:off x="6911310" y="3919538"/>
            <a:ext cx="408653" cy="478631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CA89BB-582E-4364-B6E9-2D0C12942E14}"/>
              </a:ext>
            </a:extLst>
          </p:cNvPr>
          <p:cNvCxnSpPr>
            <a:cxnSpLocks/>
          </p:cNvCxnSpPr>
          <p:nvPr/>
        </p:nvCxnSpPr>
        <p:spPr>
          <a:xfrm flipV="1">
            <a:off x="7319963" y="3617121"/>
            <a:ext cx="476251" cy="30241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1CBC80-09F6-4D63-81C6-16B3ECB7EE60}"/>
              </a:ext>
            </a:extLst>
          </p:cNvPr>
          <p:cNvCxnSpPr>
            <a:cxnSpLocks/>
          </p:cNvCxnSpPr>
          <p:nvPr/>
        </p:nvCxnSpPr>
        <p:spPr>
          <a:xfrm flipV="1">
            <a:off x="7794435" y="2835468"/>
            <a:ext cx="39341" cy="780389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903B47F-15CA-46C1-B9E8-0EE0BC77641A}"/>
              </a:ext>
            </a:extLst>
          </p:cNvPr>
          <p:cNvSpPr/>
          <p:nvPr/>
        </p:nvSpPr>
        <p:spPr>
          <a:xfrm rot="747673">
            <a:off x="7723515" y="3002362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7BD8BE-DC5E-4ABE-A082-BB97CD9B43D7}"/>
              </a:ext>
            </a:extLst>
          </p:cNvPr>
          <p:cNvCxnSpPr>
            <a:cxnSpLocks/>
          </p:cNvCxnSpPr>
          <p:nvPr/>
        </p:nvCxnSpPr>
        <p:spPr>
          <a:xfrm flipV="1">
            <a:off x="4421504" y="3262680"/>
            <a:ext cx="72867" cy="8752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B5CA0A-C4D0-4493-826D-B59F37E23CC9}"/>
              </a:ext>
            </a:extLst>
          </p:cNvPr>
          <p:cNvCxnSpPr>
            <a:cxnSpLocks/>
          </p:cNvCxnSpPr>
          <p:nvPr/>
        </p:nvCxnSpPr>
        <p:spPr>
          <a:xfrm flipV="1">
            <a:off x="7821370" y="2933829"/>
            <a:ext cx="7227" cy="14335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C8C1836-823B-416D-ACEE-58BD390A10AB}"/>
              </a:ext>
            </a:extLst>
          </p:cNvPr>
          <p:cNvSpPr/>
          <p:nvPr/>
        </p:nvSpPr>
        <p:spPr>
          <a:xfrm>
            <a:off x="3833683" y="3367940"/>
            <a:ext cx="880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FF0000"/>
                </a:solidFill>
                <a:latin typeface="+mj-lt"/>
              </a:rPr>
              <a:t>Luz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27FAAE-AFA1-42CF-A254-0AEF6BC5EDE0}"/>
              </a:ext>
            </a:extLst>
          </p:cNvPr>
          <p:cNvSpPr/>
          <p:nvPr/>
        </p:nvSpPr>
        <p:spPr>
          <a:xfrm>
            <a:off x="4011862" y="3853764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Revestimiento externo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bajo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34250-848F-4FD7-9E85-6A1728CCA2E8}"/>
              </a:ext>
            </a:extLst>
          </p:cNvPr>
          <p:cNvSpPr/>
          <p:nvPr/>
        </p:nvSpPr>
        <p:spPr>
          <a:xfrm>
            <a:off x="6178802" y="2373803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Nucleo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interno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alto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632AF6-4E18-46DA-BD65-8BC11E38C216}"/>
              </a:ext>
            </a:extLst>
          </p:cNvPr>
          <p:cNvSpPr/>
          <p:nvPr/>
        </p:nvSpPr>
        <p:spPr>
          <a:xfrm>
            <a:off x="4370220" y="2274026"/>
            <a:ext cx="19835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Reflección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total interna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F7F6F6C-E0D4-4B58-8331-89DAF139A527}"/>
              </a:ext>
            </a:extLst>
          </p:cNvPr>
          <p:cNvSpPr/>
          <p:nvPr/>
        </p:nvSpPr>
        <p:spPr>
          <a:xfrm>
            <a:off x="4592637" y="2958100"/>
            <a:ext cx="3370263" cy="149678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57563"/>
              <a:gd name="connsiteY0" fmla="*/ 375651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7563"/>
              <a:gd name="connsiteY0" fmla="*/ 359776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4388"/>
              <a:gd name="connsiteY0" fmla="*/ 372476 h 1496789"/>
              <a:gd name="connsiteX1" fmla="*/ 299244 w 3354388"/>
              <a:gd name="connsiteY1" fmla="*/ 142287 h 1496789"/>
              <a:gd name="connsiteX2" fmla="*/ 673101 w 3354388"/>
              <a:gd name="connsiteY2" fmla="*/ 18463 h 1496789"/>
              <a:gd name="connsiteX3" fmla="*/ 963613 w 3354388"/>
              <a:gd name="connsiteY3" fmla="*/ 4175 h 1496789"/>
              <a:gd name="connsiteX4" fmla="*/ 1204119 w 3354388"/>
              <a:gd name="connsiteY4" fmla="*/ 54181 h 1496789"/>
              <a:gd name="connsiteX5" fmla="*/ 1335088 w 3354388"/>
              <a:gd name="connsiteY5" fmla="*/ 163719 h 1496789"/>
              <a:gd name="connsiteX6" fmla="*/ 1335088 w 3354388"/>
              <a:gd name="connsiteY6" fmla="*/ 439944 h 1496789"/>
              <a:gd name="connsiteX7" fmla="*/ 1325563 w 3354388"/>
              <a:gd name="connsiteY7" fmla="*/ 620919 h 1496789"/>
              <a:gd name="connsiteX8" fmla="*/ 1382713 w 3354388"/>
              <a:gd name="connsiteY8" fmla="*/ 906669 h 1496789"/>
              <a:gd name="connsiteX9" fmla="*/ 1554163 w 3354388"/>
              <a:gd name="connsiteY9" fmla="*/ 1220994 h 1496789"/>
              <a:gd name="connsiteX10" fmla="*/ 1773238 w 3354388"/>
              <a:gd name="connsiteY10" fmla="*/ 1392444 h 1496789"/>
              <a:gd name="connsiteX11" fmla="*/ 2028032 w 3354388"/>
              <a:gd name="connsiteY11" fmla="*/ 1485312 h 1496789"/>
              <a:gd name="connsiteX12" fmla="*/ 2237582 w 3354388"/>
              <a:gd name="connsiteY12" fmla="*/ 1492456 h 1496789"/>
              <a:gd name="connsiteX13" fmla="*/ 2392363 w 3354388"/>
              <a:gd name="connsiteY13" fmla="*/ 1459119 h 1496789"/>
              <a:gd name="connsiteX14" fmla="*/ 2516188 w 3354388"/>
              <a:gd name="connsiteY14" fmla="*/ 1401970 h 1496789"/>
              <a:gd name="connsiteX15" fmla="*/ 2680494 w 3354388"/>
              <a:gd name="connsiteY15" fmla="*/ 1306719 h 1496789"/>
              <a:gd name="connsiteX16" fmla="*/ 2928144 w 3354388"/>
              <a:gd name="connsiteY16" fmla="*/ 1090025 h 1496789"/>
              <a:gd name="connsiteX17" fmla="*/ 3059113 w 3354388"/>
              <a:gd name="connsiteY17" fmla="*/ 935244 h 1496789"/>
              <a:gd name="connsiteX18" fmla="*/ 3190082 w 3354388"/>
              <a:gd name="connsiteY18" fmla="*/ 716169 h 1496789"/>
              <a:gd name="connsiteX19" fmla="*/ 3268663 w 3354388"/>
              <a:gd name="connsiteY19" fmla="*/ 525669 h 1496789"/>
              <a:gd name="connsiteX20" fmla="*/ 3325813 w 3354388"/>
              <a:gd name="connsiteY20" fmla="*/ 316119 h 1496789"/>
              <a:gd name="connsiteX21" fmla="*/ 3354388 w 3354388"/>
              <a:gd name="connsiteY21" fmla="*/ 156575 h 1496789"/>
              <a:gd name="connsiteX0" fmla="*/ 0 w 3370263"/>
              <a:gd name="connsiteY0" fmla="*/ 378826 h 1496789"/>
              <a:gd name="connsiteX1" fmla="*/ 315119 w 3370263"/>
              <a:gd name="connsiteY1" fmla="*/ 142287 h 1496789"/>
              <a:gd name="connsiteX2" fmla="*/ 688976 w 3370263"/>
              <a:gd name="connsiteY2" fmla="*/ 18463 h 1496789"/>
              <a:gd name="connsiteX3" fmla="*/ 979488 w 3370263"/>
              <a:gd name="connsiteY3" fmla="*/ 4175 h 1496789"/>
              <a:gd name="connsiteX4" fmla="*/ 1219994 w 3370263"/>
              <a:gd name="connsiteY4" fmla="*/ 54181 h 1496789"/>
              <a:gd name="connsiteX5" fmla="*/ 1350963 w 3370263"/>
              <a:gd name="connsiteY5" fmla="*/ 163719 h 1496789"/>
              <a:gd name="connsiteX6" fmla="*/ 1350963 w 3370263"/>
              <a:gd name="connsiteY6" fmla="*/ 439944 h 1496789"/>
              <a:gd name="connsiteX7" fmla="*/ 1341438 w 3370263"/>
              <a:gd name="connsiteY7" fmla="*/ 620919 h 1496789"/>
              <a:gd name="connsiteX8" fmla="*/ 1398588 w 3370263"/>
              <a:gd name="connsiteY8" fmla="*/ 906669 h 1496789"/>
              <a:gd name="connsiteX9" fmla="*/ 1570038 w 3370263"/>
              <a:gd name="connsiteY9" fmla="*/ 1220994 h 1496789"/>
              <a:gd name="connsiteX10" fmla="*/ 1789113 w 3370263"/>
              <a:gd name="connsiteY10" fmla="*/ 1392444 h 1496789"/>
              <a:gd name="connsiteX11" fmla="*/ 2043907 w 3370263"/>
              <a:gd name="connsiteY11" fmla="*/ 1485312 h 1496789"/>
              <a:gd name="connsiteX12" fmla="*/ 2253457 w 3370263"/>
              <a:gd name="connsiteY12" fmla="*/ 1492456 h 1496789"/>
              <a:gd name="connsiteX13" fmla="*/ 2408238 w 3370263"/>
              <a:gd name="connsiteY13" fmla="*/ 1459119 h 1496789"/>
              <a:gd name="connsiteX14" fmla="*/ 2532063 w 3370263"/>
              <a:gd name="connsiteY14" fmla="*/ 1401970 h 1496789"/>
              <a:gd name="connsiteX15" fmla="*/ 2696369 w 3370263"/>
              <a:gd name="connsiteY15" fmla="*/ 1306719 h 1496789"/>
              <a:gd name="connsiteX16" fmla="*/ 2944019 w 3370263"/>
              <a:gd name="connsiteY16" fmla="*/ 1090025 h 1496789"/>
              <a:gd name="connsiteX17" fmla="*/ 3074988 w 3370263"/>
              <a:gd name="connsiteY17" fmla="*/ 935244 h 1496789"/>
              <a:gd name="connsiteX18" fmla="*/ 3205957 w 3370263"/>
              <a:gd name="connsiteY18" fmla="*/ 716169 h 1496789"/>
              <a:gd name="connsiteX19" fmla="*/ 3284538 w 3370263"/>
              <a:gd name="connsiteY19" fmla="*/ 525669 h 1496789"/>
              <a:gd name="connsiteX20" fmla="*/ 3341688 w 3370263"/>
              <a:gd name="connsiteY20" fmla="*/ 316119 h 1496789"/>
              <a:gd name="connsiteX21" fmla="*/ 3370263 w 3370263"/>
              <a:gd name="connsiteY21" fmla="*/ 156575 h 14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70263" h="1496789">
                <a:moveTo>
                  <a:pt x="0" y="378826"/>
                </a:moveTo>
                <a:cubicBezTo>
                  <a:pt x="115887" y="278019"/>
                  <a:pt x="200290" y="202348"/>
                  <a:pt x="315119" y="142287"/>
                </a:cubicBezTo>
                <a:cubicBezTo>
                  <a:pt x="429948" y="82227"/>
                  <a:pt x="578248" y="41482"/>
                  <a:pt x="688976" y="18463"/>
                </a:cubicBezTo>
                <a:cubicBezTo>
                  <a:pt x="799704" y="-4556"/>
                  <a:pt x="890985" y="-1778"/>
                  <a:pt x="979488" y="4175"/>
                </a:cubicBezTo>
                <a:cubicBezTo>
                  <a:pt x="1067991" y="10128"/>
                  <a:pt x="1158082" y="27590"/>
                  <a:pt x="1219994" y="54181"/>
                </a:cubicBezTo>
                <a:cubicBezTo>
                  <a:pt x="1281906" y="80772"/>
                  <a:pt x="1329135" y="99425"/>
                  <a:pt x="1350963" y="163719"/>
                </a:cubicBezTo>
                <a:cubicBezTo>
                  <a:pt x="1372791" y="228013"/>
                  <a:pt x="1352550" y="363744"/>
                  <a:pt x="1350963" y="439944"/>
                </a:cubicBezTo>
                <a:cubicBezTo>
                  <a:pt x="1349376" y="516144"/>
                  <a:pt x="1333501" y="543132"/>
                  <a:pt x="1341438" y="620919"/>
                </a:cubicBezTo>
                <a:cubicBezTo>
                  <a:pt x="1349376" y="698707"/>
                  <a:pt x="1360488" y="806657"/>
                  <a:pt x="1398588" y="906669"/>
                </a:cubicBezTo>
                <a:cubicBezTo>
                  <a:pt x="1436688" y="1006681"/>
                  <a:pt x="1504951" y="1140032"/>
                  <a:pt x="1570038" y="1220994"/>
                </a:cubicBezTo>
                <a:cubicBezTo>
                  <a:pt x="1635125" y="1301956"/>
                  <a:pt x="1710135" y="1348391"/>
                  <a:pt x="1789113" y="1392444"/>
                </a:cubicBezTo>
                <a:cubicBezTo>
                  <a:pt x="1868091" y="1436497"/>
                  <a:pt x="1966516" y="1468643"/>
                  <a:pt x="2043907" y="1485312"/>
                </a:cubicBezTo>
                <a:cubicBezTo>
                  <a:pt x="2121298" y="1501981"/>
                  <a:pt x="2192735" y="1496821"/>
                  <a:pt x="2253457" y="1492456"/>
                </a:cubicBezTo>
                <a:cubicBezTo>
                  <a:pt x="2314179" y="1488091"/>
                  <a:pt x="2361804" y="1474200"/>
                  <a:pt x="2408238" y="1459119"/>
                </a:cubicBezTo>
                <a:cubicBezTo>
                  <a:pt x="2454672" y="1444038"/>
                  <a:pt x="2484041" y="1427370"/>
                  <a:pt x="2532063" y="1401970"/>
                </a:cubicBezTo>
                <a:cubicBezTo>
                  <a:pt x="2580085" y="1376570"/>
                  <a:pt x="2627710" y="1358710"/>
                  <a:pt x="2696369" y="1306719"/>
                </a:cubicBezTo>
                <a:cubicBezTo>
                  <a:pt x="2765028" y="1254728"/>
                  <a:pt x="2880916" y="1151937"/>
                  <a:pt x="2944019" y="1090025"/>
                </a:cubicBezTo>
                <a:cubicBezTo>
                  <a:pt x="3007122" y="1028113"/>
                  <a:pt x="3031332" y="997553"/>
                  <a:pt x="3074988" y="935244"/>
                </a:cubicBezTo>
                <a:cubicBezTo>
                  <a:pt x="3118644" y="872935"/>
                  <a:pt x="3171032" y="784432"/>
                  <a:pt x="3205957" y="716169"/>
                </a:cubicBezTo>
                <a:cubicBezTo>
                  <a:pt x="3240882" y="647906"/>
                  <a:pt x="3261916" y="592344"/>
                  <a:pt x="3284538" y="525669"/>
                </a:cubicBezTo>
                <a:cubicBezTo>
                  <a:pt x="3307160" y="458994"/>
                  <a:pt x="3327401" y="377635"/>
                  <a:pt x="3341688" y="316119"/>
                </a:cubicBezTo>
                <a:cubicBezTo>
                  <a:pt x="3355975" y="254603"/>
                  <a:pt x="3359150" y="206581"/>
                  <a:pt x="3370263" y="156575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818EF5-A740-4EDB-A1E4-FF5061BBB99D}"/>
              </a:ext>
            </a:extLst>
          </p:cNvPr>
          <p:cNvCxnSpPr>
            <a:cxnSpLocks/>
          </p:cNvCxnSpPr>
          <p:nvPr/>
        </p:nvCxnSpPr>
        <p:spPr>
          <a:xfrm flipV="1">
            <a:off x="4781550" y="2513650"/>
            <a:ext cx="265861" cy="35734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6339A5-068B-4B39-A742-FF8BD1EE294B}"/>
              </a:ext>
            </a:extLst>
          </p:cNvPr>
          <p:cNvCxnSpPr>
            <a:cxnSpLocks/>
          </p:cNvCxnSpPr>
          <p:nvPr/>
        </p:nvCxnSpPr>
        <p:spPr>
          <a:xfrm flipH="1" flipV="1">
            <a:off x="5692775" y="2513650"/>
            <a:ext cx="309147" cy="31425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222451-0730-4582-8756-4C6799830890}"/>
              </a:ext>
            </a:extLst>
          </p:cNvPr>
          <p:cNvCxnSpPr>
            <a:cxnSpLocks/>
          </p:cNvCxnSpPr>
          <p:nvPr/>
        </p:nvCxnSpPr>
        <p:spPr>
          <a:xfrm flipH="1">
            <a:off x="5415170" y="3415091"/>
            <a:ext cx="517982" cy="438531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70FBB1-975E-46C6-8C4A-37DCF8C99A5C}"/>
              </a:ext>
            </a:extLst>
          </p:cNvPr>
          <p:cNvCxnSpPr>
            <a:cxnSpLocks/>
          </p:cNvCxnSpPr>
          <p:nvPr/>
        </p:nvCxnSpPr>
        <p:spPr>
          <a:xfrm flipH="1">
            <a:off x="6140106" y="2827900"/>
            <a:ext cx="428750" cy="31925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9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Image result for glass water refraction laser">
            <a:extLst>
              <a:ext uri="{FF2B5EF4-FFF2-40B4-BE49-F238E27FC236}">
                <a16:creationId xmlns:a16="http://schemas.microsoft.com/office/drawing/2014/main" id="{79D83D11-AA3F-46FE-A623-1A9E9ADE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8" y="1574980"/>
            <a:ext cx="2764770" cy="41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76B086B-1076-42FA-A802-3A3CC38DC006}"/>
              </a:ext>
            </a:extLst>
          </p:cNvPr>
          <p:cNvGrpSpPr/>
          <p:nvPr/>
        </p:nvGrpSpPr>
        <p:grpSpPr>
          <a:xfrm>
            <a:off x="3742102" y="1560631"/>
            <a:ext cx="2405531" cy="2465821"/>
            <a:chOff x="4574640" y="1544278"/>
            <a:chExt cx="4118762" cy="466507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D13845-69C1-44DC-8577-9750CCB75CFB}"/>
                </a:ext>
              </a:extLst>
            </p:cNvPr>
            <p:cNvCxnSpPr/>
            <p:nvPr/>
          </p:nvCxnSpPr>
          <p:spPr>
            <a:xfrm>
              <a:off x="636991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6E19B0-EC15-4F2D-BFDF-5180CAA90B6B}"/>
                </a:ext>
              </a:extLst>
            </p:cNvPr>
            <p:cNvCxnSpPr/>
            <p:nvPr/>
          </p:nvCxnSpPr>
          <p:spPr>
            <a:xfrm>
              <a:off x="6584207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3441BC-D1C6-44D8-AA8B-35959B13B1E9}"/>
                </a:ext>
              </a:extLst>
            </p:cNvPr>
            <p:cNvCxnSpPr/>
            <p:nvPr/>
          </p:nvCxnSpPr>
          <p:spPr>
            <a:xfrm>
              <a:off x="616132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B76826-2759-44F1-87EC-4934AE5F69E2}"/>
                </a:ext>
              </a:extLst>
            </p:cNvPr>
            <p:cNvGrpSpPr/>
            <p:nvPr/>
          </p:nvGrpSpPr>
          <p:grpSpPr>
            <a:xfrm>
              <a:off x="4795635" y="3656487"/>
              <a:ext cx="3778630" cy="1967495"/>
              <a:chOff x="1175451" y="1728577"/>
              <a:chExt cx="4397634" cy="2326435"/>
            </a:xfrm>
          </p:grpSpPr>
          <p:sp>
            <p:nvSpPr>
              <p:cNvPr id="90" name="46 Forma libre">
                <a:extLst>
                  <a:ext uri="{FF2B5EF4-FFF2-40B4-BE49-F238E27FC236}">
                    <a16:creationId xmlns:a16="http://schemas.microsoft.com/office/drawing/2014/main" id="{FB66E50A-F420-488F-B462-499619449AFE}"/>
                  </a:ext>
                </a:extLst>
              </p:cNvPr>
              <p:cNvSpPr/>
              <p:nvPr/>
            </p:nvSpPr>
            <p:spPr>
              <a:xfrm>
                <a:off x="1175451" y="1728577"/>
                <a:ext cx="3706966" cy="2326435"/>
              </a:xfrm>
              <a:custGeom>
                <a:avLst/>
                <a:gdLst>
                  <a:gd name="connsiteX0" fmla="*/ 0 w 3425371"/>
                  <a:gd name="connsiteY0" fmla="*/ 1090166 h 2149709"/>
                  <a:gd name="connsiteX1" fmla="*/ 566057 w 3425371"/>
                  <a:gd name="connsiteY1" fmla="*/ 30624 h 2149709"/>
                  <a:gd name="connsiteX2" fmla="*/ 1727200 w 3425371"/>
                  <a:gd name="connsiteY2" fmla="*/ 2149709 h 2149709"/>
                  <a:gd name="connsiteX3" fmla="*/ 2830286 w 3425371"/>
                  <a:gd name="connsiteY3" fmla="*/ 30624 h 2149709"/>
                  <a:gd name="connsiteX4" fmla="*/ 3425371 w 3425371"/>
                  <a:gd name="connsiteY4" fmla="*/ 1090166 h 214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5371" h="2149709">
                    <a:moveTo>
                      <a:pt x="0" y="1090166"/>
                    </a:moveTo>
                    <a:cubicBezTo>
                      <a:pt x="139095" y="472099"/>
                      <a:pt x="278190" y="-145967"/>
                      <a:pt x="566057" y="30624"/>
                    </a:cubicBezTo>
                    <a:cubicBezTo>
                      <a:pt x="853924" y="207214"/>
                      <a:pt x="1349829" y="2149709"/>
                      <a:pt x="1727200" y="2149709"/>
                    </a:cubicBezTo>
                    <a:cubicBezTo>
                      <a:pt x="2104571" y="2149709"/>
                      <a:pt x="2547258" y="207214"/>
                      <a:pt x="2830286" y="30624"/>
                    </a:cubicBezTo>
                    <a:cubicBezTo>
                      <a:pt x="3113315" y="-145967"/>
                      <a:pt x="3269343" y="472099"/>
                      <a:pt x="3425371" y="1090166"/>
                    </a:cubicBezTo>
                  </a:path>
                </a:pathLst>
              </a:custGeom>
              <a:pattFill prst="ltVert">
                <a:fgClr>
                  <a:srgbClr val="4E67C8"/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cxnSp>
            <p:nvCxnSpPr>
              <p:cNvPr id="91" name="62 Conector recto de flecha">
                <a:extLst>
                  <a:ext uri="{FF2B5EF4-FFF2-40B4-BE49-F238E27FC236}">
                    <a16:creationId xmlns:a16="http://schemas.microsoft.com/office/drawing/2014/main" id="{4DE4BB9B-D9E7-453C-A4D1-77B4383FA3D2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>
                <a:off x="1175453" y="2908365"/>
                <a:ext cx="439763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C345A6-E08E-45BF-B832-E02EDD3E8030}"/>
                </a:ext>
              </a:extLst>
            </p:cNvPr>
            <p:cNvGrpSpPr/>
            <p:nvPr/>
          </p:nvGrpSpPr>
          <p:grpSpPr>
            <a:xfrm>
              <a:off x="5981714" y="2344252"/>
              <a:ext cx="774065" cy="828399"/>
              <a:chOff x="5900565" y="2187234"/>
              <a:chExt cx="774065" cy="828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A110B1-85EB-4C51-B962-AF9E5439227B}"/>
                  </a:ext>
                </a:extLst>
              </p:cNvPr>
              <p:cNvCxnSpPr/>
              <p:nvPr/>
            </p:nvCxnSpPr>
            <p:spPr>
              <a:xfrm flipH="1">
                <a:off x="5900565" y="2187234"/>
                <a:ext cx="359216" cy="82839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817BC09-CD5B-41EC-A83B-550EDFDA5318}"/>
                  </a:ext>
                </a:extLst>
              </p:cNvPr>
              <p:cNvCxnSpPr/>
              <p:nvPr/>
            </p:nvCxnSpPr>
            <p:spPr>
              <a:xfrm>
                <a:off x="6259781" y="2206395"/>
                <a:ext cx="414849" cy="809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id="{1A09B070-A1BD-4FDB-B5BC-C510CC68F118}"/>
                  </a:ext>
                </a:extLst>
              </p:cNvPr>
              <p:cNvSpPr/>
              <p:nvPr/>
            </p:nvSpPr>
            <p:spPr>
              <a:xfrm>
                <a:off x="5987997" y="2573647"/>
                <a:ext cx="572551" cy="414351"/>
              </a:xfrm>
              <a:prstGeom prst="chord">
                <a:avLst>
                  <a:gd name="adj1" fmla="val 89213"/>
                  <a:gd name="adj2" fmla="val 10430612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AAFFB4-5695-4E30-8C60-945C4A96BBE5}"/>
                </a:ext>
              </a:extLst>
            </p:cNvPr>
            <p:cNvSpPr/>
            <p:nvPr/>
          </p:nvSpPr>
          <p:spPr>
            <a:xfrm>
              <a:off x="4574640" y="1544278"/>
              <a:ext cx="3406177" cy="64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rPr>
                <a:t>Vista superior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C488529-27FD-4667-B0C0-140F1C3BD256}"/>
                    </a:ext>
                  </a:extLst>
                </p:cNvPr>
                <p:cNvSpPr/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CL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E67C8"/>
                      </a:solidFill>
                      <a:effectLst/>
                      <a:uLnTx/>
                      <a:uFillTx/>
                      <a:latin typeface="Calibri Light"/>
                    </a:rPr>
                    <a:t>Campo Eléctrico,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E67C8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  <a:blipFill>
                  <a:blip r:embed="rId4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Picture 2" descr="Image result for planewave refraction animation">
            <a:extLst>
              <a:ext uri="{FF2B5EF4-FFF2-40B4-BE49-F238E27FC236}">
                <a16:creationId xmlns:a16="http://schemas.microsoft.com/office/drawing/2014/main" id="{67AB33C9-F3E3-4FB2-ADE6-F138D09B1C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srgbClr val="4E6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07" y="2364260"/>
            <a:ext cx="4724599" cy="23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3463FA9-EE4D-4F4B-A045-C062BB02E1A3}"/>
              </a:ext>
            </a:extLst>
          </p:cNvPr>
          <p:cNvCxnSpPr/>
          <p:nvPr/>
        </p:nvCxnSpPr>
        <p:spPr>
          <a:xfrm flipH="1">
            <a:off x="7241543" y="3550159"/>
            <a:ext cx="754900" cy="1434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E44DF7-14F1-4C32-BB8E-536478C72FF1}"/>
              </a:ext>
            </a:extLst>
          </p:cNvPr>
          <p:cNvCxnSpPr/>
          <p:nvPr/>
        </p:nvCxnSpPr>
        <p:spPr>
          <a:xfrm flipH="1">
            <a:off x="6791461" y="3559570"/>
            <a:ext cx="2308745" cy="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4A87AF1-56EC-447F-B651-3C7E177DAF99}"/>
              </a:ext>
            </a:extLst>
          </p:cNvPr>
          <p:cNvCxnSpPr/>
          <p:nvPr/>
        </p:nvCxnSpPr>
        <p:spPr>
          <a:xfrm>
            <a:off x="9100207" y="3559570"/>
            <a:ext cx="1788439" cy="905197"/>
          </a:xfrm>
          <a:prstGeom prst="line">
            <a:avLst/>
          </a:prstGeom>
          <a:noFill/>
          <a:ln w="15875" cap="flat" cmpd="sng" algn="ctr">
            <a:solidFill>
              <a:srgbClr val="F14124">
                <a:lumMod val="75000"/>
              </a:srgbClr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D1A150E-E4F3-4674-A771-D9E4A86B9CDC}"/>
              </a:ext>
            </a:extLst>
          </p:cNvPr>
          <p:cNvCxnSpPr/>
          <p:nvPr/>
        </p:nvCxnSpPr>
        <p:spPr>
          <a:xfrm flipH="1" flipV="1">
            <a:off x="9719114" y="3863475"/>
            <a:ext cx="686528" cy="365800"/>
          </a:xfrm>
          <a:prstGeom prst="line">
            <a:avLst/>
          </a:prstGeom>
          <a:noFill/>
          <a:ln w="3810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6B4F750-ED54-448C-97DB-6311D9434DD6}"/>
              </a:ext>
            </a:extLst>
          </p:cNvPr>
          <p:cNvCxnSpPr/>
          <p:nvPr/>
        </p:nvCxnSpPr>
        <p:spPr>
          <a:xfrm flipH="1">
            <a:off x="7375576" y="2359328"/>
            <a:ext cx="3446951" cy="2395552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  <a:headEnd type="none" w="lg" len="lg"/>
          </a:ln>
          <a:effectLst/>
        </p:spPr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CCB7DD29-C81A-4DF1-BE95-4ABC54F0C0FF}"/>
              </a:ext>
            </a:extLst>
          </p:cNvPr>
          <p:cNvSpPr/>
          <p:nvPr/>
        </p:nvSpPr>
        <p:spPr>
          <a:xfrm>
            <a:off x="10049111" y="1993602"/>
            <a:ext cx="1227856" cy="349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</a:rPr>
              <a:t>Interface lisa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ADAD347-FEB5-46E0-A7A2-8A866F2B161C}"/>
              </a:ext>
            </a:extLst>
          </p:cNvPr>
          <p:cNvGrpSpPr>
            <a:grpSpLocks noChangeAspect="1"/>
          </p:cNvGrpSpPr>
          <p:nvPr/>
        </p:nvGrpSpPr>
        <p:grpSpPr>
          <a:xfrm>
            <a:off x="6977380" y="3421245"/>
            <a:ext cx="273493" cy="268132"/>
            <a:chOff x="5011086" y="2419108"/>
            <a:chExt cx="1828800" cy="182880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D8EB409-656A-426C-9A72-2517A2586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1086" y="2419108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D67578-6032-4878-8AB0-19FE9E49FB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6886" y="3104908"/>
              <a:ext cx="457200" cy="4572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38B6FE7-6BFC-46D4-AF3A-92F9B549098C}"/>
              </a:ext>
            </a:extLst>
          </p:cNvPr>
          <p:cNvGrpSpPr>
            <a:grpSpLocks noChangeAspect="1"/>
          </p:cNvGrpSpPr>
          <p:nvPr/>
        </p:nvGrpSpPr>
        <p:grpSpPr>
          <a:xfrm>
            <a:off x="9470661" y="3669165"/>
            <a:ext cx="279616" cy="268132"/>
            <a:chOff x="4930964" y="2338986"/>
            <a:chExt cx="1828800" cy="182880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44B0B02-7438-4E25-836D-97A3112D37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0964" y="2338986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1412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489D42F-23CF-4650-A019-C6AAAF05F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6764" y="3024783"/>
              <a:ext cx="457200" cy="457200"/>
            </a:xfrm>
            <a:prstGeom prst="ellipse">
              <a:avLst/>
            </a:prstGeom>
            <a:solidFill>
              <a:srgbClr val="F1412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/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  <a:blipFill>
                <a:blip r:embed="rId6"/>
                <a:stretch>
                  <a:fillRect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/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14124">
                      <a:lumMod val="75000"/>
                    </a:srgbClr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  <a:blipFill>
                <a:blip r:embed="rId7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E23668-FB6F-49EF-BE1D-3F020748880D}"/>
              </a:ext>
            </a:extLst>
          </p:cNvPr>
          <p:cNvGrpSpPr/>
          <p:nvPr/>
        </p:nvGrpSpPr>
        <p:grpSpPr>
          <a:xfrm>
            <a:off x="6908035" y="3395077"/>
            <a:ext cx="3480182" cy="1432964"/>
            <a:chOff x="2002243" y="5046133"/>
            <a:chExt cx="4221811" cy="11207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D3B9E6-755C-444F-B678-9DE665701685}"/>
                </a:ext>
              </a:extLst>
            </p:cNvPr>
            <p:cNvGrpSpPr/>
            <p:nvPr/>
          </p:nvGrpSpPr>
          <p:grpSpPr>
            <a:xfrm>
              <a:off x="2002243" y="5046133"/>
              <a:ext cx="3925632" cy="1120752"/>
              <a:chOff x="2002243" y="4615783"/>
              <a:chExt cx="3925632" cy="15511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94D2CD-7BAD-4EC2-9303-18AE4A2E9609}"/>
                  </a:ext>
                </a:extLst>
              </p:cNvPr>
              <p:cNvSpPr/>
              <p:nvPr/>
            </p:nvSpPr>
            <p:spPr>
              <a:xfrm>
                <a:off x="2002244" y="4615783"/>
                <a:ext cx="3925631" cy="5103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DFCFED-AE30-4F07-8508-E5D168252177}"/>
                  </a:ext>
                </a:extLst>
              </p:cNvPr>
              <p:cNvSpPr/>
              <p:nvPr/>
            </p:nvSpPr>
            <p:spPr>
              <a:xfrm>
                <a:off x="2002243" y="5126147"/>
                <a:ext cx="3925631" cy="104073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110FD-A97F-45CF-A9FD-CCC704EA3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4053" y="5046133"/>
              <a:ext cx="1" cy="36876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ABC9E3-9D1C-4DFA-B309-C22763FBA94B}"/>
              </a:ext>
            </a:extLst>
          </p:cNvPr>
          <p:cNvCxnSpPr>
            <a:cxnSpLocks/>
          </p:cNvCxnSpPr>
          <p:nvPr/>
        </p:nvCxnSpPr>
        <p:spPr>
          <a:xfrm flipH="1" flipV="1">
            <a:off x="7102785" y="1889775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9A82E9-13CD-4513-A9C1-62338ADB6E93}"/>
              </a:ext>
            </a:extLst>
          </p:cNvPr>
          <p:cNvGrpSpPr/>
          <p:nvPr/>
        </p:nvGrpSpPr>
        <p:grpSpPr>
          <a:xfrm>
            <a:off x="7122976" y="1900956"/>
            <a:ext cx="877063" cy="548683"/>
            <a:chOff x="4002371" y="2127851"/>
            <a:chExt cx="919835" cy="61534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41B782-A064-4BD9-9A13-B1AF06DF1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1F3D91-7809-4C3D-9A7C-BB8AF3972D76}"/>
              </a:ext>
            </a:extLst>
          </p:cNvPr>
          <p:cNvCxnSpPr>
            <a:cxnSpLocks/>
          </p:cNvCxnSpPr>
          <p:nvPr/>
        </p:nvCxnSpPr>
        <p:spPr>
          <a:xfrm flipH="1" flipV="1">
            <a:off x="8664344" y="3870056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B11BD1-5417-4B18-B7DB-46D7A903959F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8578821" y="4032318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/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23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58B0F-8F7A-4F32-8C6F-202BF34607B7}"/>
              </a:ext>
            </a:extLst>
          </p:cNvPr>
          <p:cNvCxnSpPr>
            <a:cxnSpLocks/>
          </p:cNvCxnSpPr>
          <p:nvPr/>
        </p:nvCxnSpPr>
        <p:spPr>
          <a:xfrm flipH="1">
            <a:off x="8527216" y="2139353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A2A59A-6E95-4616-A4D6-563A39F567DC}"/>
              </a:ext>
            </a:extLst>
          </p:cNvPr>
          <p:cNvCxnSpPr>
            <a:cxnSpLocks/>
          </p:cNvCxnSpPr>
          <p:nvPr/>
        </p:nvCxnSpPr>
        <p:spPr>
          <a:xfrm flipH="1">
            <a:off x="8888817" y="2305641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/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308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/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>
            <a:extLst>
              <a:ext uri="{FF2B5EF4-FFF2-40B4-BE49-F238E27FC236}">
                <a16:creationId xmlns:a16="http://schemas.microsoft.com/office/drawing/2014/main" id="{C2728FE1-6598-4AF5-8693-503D35B571BD}"/>
              </a:ext>
            </a:extLst>
          </p:cNvPr>
          <p:cNvSpPr>
            <a:spLocks noChangeAspect="1"/>
          </p:cNvSpPr>
          <p:nvPr/>
        </p:nvSpPr>
        <p:spPr>
          <a:xfrm>
            <a:off x="7750572" y="2701962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/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8752E5-8FE9-4F91-A43C-3F53C08C53F1}"/>
              </a:ext>
            </a:extLst>
          </p:cNvPr>
          <p:cNvCxnSpPr>
            <a:cxnSpLocks/>
          </p:cNvCxnSpPr>
          <p:nvPr/>
        </p:nvCxnSpPr>
        <p:spPr>
          <a:xfrm>
            <a:off x="8477324" y="2042338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/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B09BB9-A606-48F6-8A8F-F033A3F8D370}"/>
              </a:ext>
            </a:extLst>
          </p:cNvPr>
          <p:cNvCxnSpPr>
            <a:cxnSpLocks/>
          </p:cNvCxnSpPr>
          <p:nvPr/>
        </p:nvCxnSpPr>
        <p:spPr>
          <a:xfrm flipH="1">
            <a:off x="8476326" y="2348215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/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Sílice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/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Silicio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2" descr="Buy Silicon Thermal Oxide Wafers SiO2 from 2″ to 300mm diameters">
            <a:extLst>
              <a:ext uri="{FF2B5EF4-FFF2-40B4-BE49-F238E27FC236}">
                <a16:creationId xmlns:a16="http://schemas.microsoft.com/office/drawing/2014/main" id="{C654EFF9-31EF-4DC9-AFCB-561931C3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17" y="1937752"/>
            <a:ext cx="4533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73B363-92F7-4BD3-AEA4-6E1D790601AA}"/>
              </a:ext>
            </a:extLst>
          </p:cNvPr>
          <p:cNvCxnSpPr>
            <a:cxnSpLocks/>
          </p:cNvCxnSpPr>
          <p:nvPr/>
        </p:nvCxnSpPr>
        <p:spPr>
          <a:xfrm flipH="1">
            <a:off x="10144066" y="3395077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4A31E7-1376-4E95-8597-767F93528046}"/>
              </a:ext>
            </a:extLst>
          </p:cNvPr>
          <p:cNvCxnSpPr>
            <a:cxnSpLocks/>
          </p:cNvCxnSpPr>
          <p:nvPr/>
        </p:nvCxnSpPr>
        <p:spPr>
          <a:xfrm flipH="1">
            <a:off x="10144066" y="3870056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FA0379D-F04E-47A6-AD6A-4AEF21E97BA2}"/>
              </a:ext>
            </a:extLst>
          </p:cNvPr>
          <p:cNvSpPr/>
          <p:nvPr/>
        </p:nvSpPr>
        <p:spPr>
          <a:xfrm>
            <a:off x="6914964" y="3012203"/>
            <a:ext cx="157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tx1"/>
                </a:solidFill>
                <a:latin typeface="+mj-lt"/>
              </a:rPr>
              <a:t>aire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9199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83"/>
          <a:stretch/>
        </p:blipFill>
        <p:spPr>
          <a:xfrm>
            <a:off x="1895492" y="611312"/>
            <a:ext cx="3798726" cy="52613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3D62B4-E90B-9D25-8170-B1E59808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53" y="1447136"/>
            <a:ext cx="3090930" cy="11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3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AD948B5-9582-C3C5-B2C3-C20F66DD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933"/>
            <a:ext cx="12192000" cy="41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01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D63B6-AEB4-CE9B-9FC7-9731D4CB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32" y="779318"/>
            <a:ext cx="6970665" cy="47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FD8F6-A113-2EFE-FC79-0B4132CC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8" y="1163454"/>
            <a:ext cx="9466118" cy="469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/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chemeClr val="tx1"/>
                    </a:solidFill>
                    <a:latin typeface="+mj-lt"/>
                  </a:rPr>
                  <a:t>Amplitud,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  <a:blipFill>
                <a:blip r:embed="rId3"/>
                <a:stretch>
                  <a:fillRect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/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Fase, </a:t>
                </a:r>
                <a14:m>
                  <m:oMath xmlns:m="http://schemas.openxmlformats.org/officeDocument/2006/math">
                    <m:r>
                      <a:rPr lang="es-CL" sz="2000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blipFill>
                <a:blip r:embed="rId4"/>
                <a:stretch>
                  <a:fillRect l="-7576" r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6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73372-8AF5-2120-2C0B-9646F352A9B3}"/>
              </a:ext>
            </a:extLst>
          </p:cNvPr>
          <p:cNvGrpSpPr/>
          <p:nvPr/>
        </p:nvGrpSpPr>
        <p:grpSpPr>
          <a:xfrm>
            <a:off x="5712688" y="3354095"/>
            <a:ext cx="1643152" cy="1643155"/>
            <a:chOff x="7675972" y="879329"/>
            <a:chExt cx="859066" cy="85906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298C31-B632-A589-9DAA-AD75DB389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DAA4B8-EE4E-8F42-0DE8-AAC4047C3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96C48A-27C6-EC7A-A16D-9F21D763547B}"/>
              </a:ext>
            </a:extLst>
          </p:cNvPr>
          <p:cNvGrpSpPr/>
          <p:nvPr/>
        </p:nvGrpSpPr>
        <p:grpSpPr>
          <a:xfrm>
            <a:off x="3990913" y="3319254"/>
            <a:ext cx="1643152" cy="1643155"/>
            <a:chOff x="7675972" y="879329"/>
            <a:chExt cx="859066" cy="85906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66C5C2-66F7-7021-5F97-AF6D8C406D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54C2D4-69A7-138A-D25E-D1A04C9E83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79AECD4-38CF-BB89-DC62-8415C3619220}"/>
              </a:ext>
            </a:extLst>
          </p:cNvPr>
          <p:cNvSpPr>
            <a:spLocks noChangeAspect="1"/>
          </p:cNvSpPr>
          <p:nvPr/>
        </p:nvSpPr>
        <p:spPr>
          <a:xfrm>
            <a:off x="4093030" y="3422693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F68F99F-E538-8ABE-2545-74D38388C60A}"/>
              </a:ext>
            </a:extLst>
          </p:cNvPr>
          <p:cNvSpPr>
            <a:spLocks noChangeAspect="1"/>
          </p:cNvSpPr>
          <p:nvPr/>
        </p:nvSpPr>
        <p:spPr>
          <a:xfrm>
            <a:off x="5816332" y="34585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27C322E-6570-21E1-8D64-219E74070E79}"/>
              </a:ext>
            </a:extLst>
          </p:cNvPr>
          <p:cNvSpPr/>
          <p:nvPr/>
        </p:nvSpPr>
        <p:spPr>
          <a:xfrm>
            <a:off x="4565932" y="138923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33C9628C-6997-99B5-19DF-A3522117A705}"/>
              </a:ext>
            </a:extLst>
          </p:cNvPr>
          <p:cNvSpPr/>
          <p:nvPr/>
        </p:nvSpPr>
        <p:spPr>
          <a:xfrm>
            <a:off x="3930037" y="4989532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DECFEE7-D0EE-E7A1-70AE-1BD8CBFEC31A}"/>
              </a:ext>
            </a:extLst>
          </p:cNvPr>
          <p:cNvSpPr/>
          <p:nvPr/>
        </p:nvSpPr>
        <p:spPr>
          <a:xfrm>
            <a:off x="5761454" y="49984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0B4B2FC-38D7-2E5E-A28F-5FBCEA9D552B}"/>
              </a:ext>
            </a:extLst>
          </p:cNvPr>
          <p:cNvSpPr/>
          <p:nvPr/>
        </p:nvSpPr>
        <p:spPr>
          <a:xfrm>
            <a:off x="6292908" y="38418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6E3EC-D14A-8077-44B3-76B9982DC46A}"/>
              </a:ext>
            </a:extLst>
          </p:cNvPr>
          <p:cNvSpPr/>
          <p:nvPr/>
        </p:nvSpPr>
        <p:spPr>
          <a:xfrm>
            <a:off x="4565932" y="3810559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719B091-488A-D0B6-65D6-565F29F3733B}"/>
              </a:ext>
            </a:extLst>
          </p:cNvPr>
          <p:cNvSpPr/>
          <p:nvPr/>
        </p:nvSpPr>
        <p:spPr>
          <a:xfrm>
            <a:off x="6327605" y="1928728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latin typeface="+mj-lt"/>
              </a:rPr>
              <a:t>Electrones</a:t>
            </a:r>
            <a:endParaRPr lang="en-US" sz="2000" b="1" dirty="0">
              <a:latin typeface="+mj-lt"/>
            </a:endParaRPr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BB79742F-2D7D-5732-DD96-6B55D1292385}"/>
              </a:ext>
            </a:extLst>
          </p:cNvPr>
          <p:cNvCxnSpPr>
            <a:cxnSpLocks/>
          </p:cNvCxnSpPr>
          <p:nvPr/>
        </p:nvCxnSpPr>
        <p:spPr>
          <a:xfrm flipV="1">
            <a:off x="6471910" y="2385325"/>
            <a:ext cx="663284" cy="547434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BD59E4AD-15BB-CE37-5AF3-0595BC9563A6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6391933" y="2136286"/>
            <a:ext cx="536194" cy="89378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Arrow: Up 1038">
            <a:extLst>
              <a:ext uri="{FF2B5EF4-FFF2-40B4-BE49-F238E27FC236}">
                <a16:creationId xmlns:a16="http://schemas.microsoft.com/office/drawing/2014/main" id="{B81D1EE6-E5F3-4D4A-043A-009269A84C13}"/>
              </a:ext>
            </a:extLst>
          </p:cNvPr>
          <p:cNvSpPr/>
          <p:nvPr/>
        </p:nvSpPr>
        <p:spPr>
          <a:xfrm>
            <a:off x="2997365" y="1983861"/>
            <a:ext cx="765655" cy="2341140"/>
          </a:xfrm>
          <a:prstGeom prst="up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FCBC4AB-FBC7-A844-3A06-AFA601937C81}"/>
              </a:ext>
            </a:extLst>
          </p:cNvPr>
          <p:cNvSpPr/>
          <p:nvPr/>
        </p:nvSpPr>
        <p:spPr>
          <a:xfrm>
            <a:off x="3172393" y="1281913"/>
            <a:ext cx="462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5400" dirty="0">
                <a:solidFill>
                  <a:srgbClr val="FF0000"/>
                </a:solidFill>
                <a:latin typeface="+mj-lt"/>
              </a:rPr>
              <a:t>-</a:t>
            </a:r>
            <a:endParaRPr lang="en-US" sz="5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BB742EB-5938-63FB-8E32-8ACFFFBFDE3B}"/>
              </a:ext>
            </a:extLst>
          </p:cNvPr>
          <p:cNvSpPr/>
          <p:nvPr/>
        </p:nvSpPr>
        <p:spPr>
          <a:xfrm>
            <a:off x="3134990" y="421508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4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7185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96BAEE3-88F0-618E-CC72-6B2F4EFC99F0}"/>
              </a:ext>
            </a:extLst>
          </p:cNvPr>
          <p:cNvGrpSpPr/>
          <p:nvPr/>
        </p:nvGrpSpPr>
        <p:grpSpPr>
          <a:xfrm>
            <a:off x="1962431" y="1827578"/>
            <a:ext cx="6338289" cy="4077303"/>
            <a:chOff x="1962431" y="1412945"/>
            <a:chExt cx="6982849" cy="44919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057F83-529E-82BA-F4DB-A9BB0C60FB04}"/>
                </a:ext>
              </a:extLst>
            </p:cNvPr>
            <p:cNvGrpSpPr/>
            <p:nvPr/>
          </p:nvGrpSpPr>
          <p:grpSpPr>
            <a:xfrm>
              <a:off x="1962431" y="1412945"/>
              <a:ext cx="6704050" cy="4491937"/>
              <a:chOff x="1962431" y="745807"/>
              <a:chExt cx="7699731" cy="5159076"/>
            </a:xfrm>
          </p:grpSpPr>
          <p:pic>
            <p:nvPicPr>
              <p:cNvPr id="5122" name="Picture 2" descr="When 2 atoms approach each other, why don't the repulsive forces (of  nuclei-nuclei and electron-electron) overcome the attraction force (of the  nucleus-electrons)? Why do the atoms only repel away when they get">
                <a:extLst>
                  <a:ext uri="{FF2B5EF4-FFF2-40B4-BE49-F238E27FC236}">
                    <a16:creationId xmlns:a16="http://schemas.microsoft.com/office/drawing/2014/main" id="{C9A29E99-1CA4-6711-FAB3-AAD31F0ECC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7711" y="745808"/>
                <a:ext cx="7664451" cy="5104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F142C6F-EADD-F0D1-E055-B33ABDDF700F}"/>
                  </a:ext>
                </a:extLst>
              </p:cNvPr>
              <p:cNvSpPr/>
              <p:nvPr/>
            </p:nvSpPr>
            <p:spPr>
              <a:xfrm>
                <a:off x="7406640" y="2001520"/>
                <a:ext cx="1524000" cy="782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66B4A-2337-998C-4F82-4FF681514BB2}"/>
                  </a:ext>
                </a:extLst>
              </p:cNvPr>
              <p:cNvSpPr/>
              <p:nvPr/>
            </p:nvSpPr>
            <p:spPr>
              <a:xfrm>
                <a:off x="4013200" y="1087120"/>
                <a:ext cx="1076960" cy="31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9B5787-FE27-CBE8-D164-3E1CA5113549}"/>
                  </a:ext>
                </a:extLst>
              </p:cNvPr>
              <p:cNvSpPr/>
              <p:nvPr/>
            </p:nvSpPr>
            <p:spPr>
              <a:xfrm>
                <a:off x="4916016" y="4259606"/>
                <a:ext cx="1494944" cy="6107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AA3EC5-F1EE-B88E-7E26-0DDAACAD7B77}"/>
                  </a:ext>
                </a:extLst>
              </p:cNvPr>
              <p:cNvSpPr/>
              <p:nvPr/>
            </p:nvSpPr>
            <p:spPr>
              <a:xfrm>
                <a:off x="4782512" y="4478866"/>
                <a:ext cx="149494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E98A9-6742-C631-0132-B9E2EE379EBC}"/>
                  </a:ext>
                </a:extLst>
              </p:cNvPr>
              <p:cNvSpPr/>
              <p:nvPr/>
            </p:nvSpPr>
            <p:spPr>
              <a:xfrm>
                <a:off x="4895696" y="5478676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E7256B-15E7-AEF6-45C0-15EAE2FB12CA}"/>
                  </a:ext>
                </a:extLst>
              </p:cNvPr>
              <p:cNvSpPr/>
              <p:nvPr/>
            </p:nvSpPr>
            <p:spPr>
              <a:xfrm rot="16200000">
                <a:off x="965783" y="3142142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EE15F9-8AF9-6819-F3AD-877CA25248F6}"/>
                  </a:ext>
                </a:extLst>
              </p:cNvPr>
              <p:cNvSpPr/>
              <p:nvPr/>
            </p:nvSpPr>
            <p:spPr>
              <a:xfrm>
                <a:off x="4754083" y="4619557"/>
                <a:ext cx="2817879" cy="470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Estado de equilibrio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953304-8333-C08F-6ECF-C9A5AE229D73}"/>
                  </a:ext>
                </a:extLst>
              </p:cNvPr>
              <p:cNvSpPr/>
              <p:nvPr/>
            </p:nvSpPr>
            <p:spPr>
              <a:xfrm>
                <a:off x="6759700" y="3502112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Atracción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B60E15-FE8D-CE8B-9058-A08D8DEC4E42}"/>
                  </a:ext>
                </a:extLst>
              </p:cNvPr>
              <p:cNvSpPr/>
              <p:nvPr/>
            </p:nvSpPr>
            <p:spPr>
              <a:xfrm>
                <a:off x="2845608" y="863979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Repulsión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5B56BD3-E678-96A7-D7A7-A55F59165691}"/>
                  </a:ext>
                </a:extLst>
              </p:cNvPr>
              <p:cNvSpPr/>
              <p:nvPr/>
            </p:nvSpPr>
            <p:spPr>
              <a:xfrm>
                <a:off x="2529840" y="5423291"/>
                <a:ext cx="70477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Distancia intermolecular</a:t>
                </a:r>
                <a:endParaRPr lang="en-US" sz="2000" b="1" dirty="0">
                  <a:latin typeface="+mj-lt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BAD67-922E-226E-B1BC-E6469E283617}"/>
                  </a:ext>
                </a:extLst>
              </p:cNvPr>
              <p:cNvSpPr/>
              <p:nvPr/>
            </p:nvSpPr>
            <p:spPr>
              <a:xfrm rot="16200000">
                <a:off x="-203949" y="2912187"/>
                <a:ext cx="47328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Energía potencial</a:t>
                </a:r>
                <a:endParaRPr lang="en-US" sz="2000" b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/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/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2C8886-7A4E-2E4A-7207-039BBD928859}"/>
              </a:ext>
            </a:extLst>
          </p:cNvPr>
          <p:cNvCxnSpPr>
            <a:cxnSpLocks/>
          </p:cNvCxnSpPr>
          <p:nvPr/>
        </p:nvCxnSpPr>
        <p:spPr>
          <a:xfrm>
            <a:off x="3845560" y="3474720"/>
            <a:ext cx="0" cy="139192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/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77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107E2D-C9B2-C2F4-D0AC-7ED6E11DC3FC}"/>
              </a:ext>
            </a:extLst>
          </p:cNvPr>
          <p:cNvCxnSpPr>
            <a:cxnSpLocks/>
          </p:cNvCxnSpPr>
          <p:nvPr/>
        </p:nvCxnSpPr>
        <p:spPr>
          <a:xfrm>
            <a:off x="2566156" y="5303767"/>
            <a:ext cx="0" cy="1008713"/>
          </a:xfrm>
          <a:prstGeom prst="line">
            <a:avLst/>
          </a:prstGeom>
          <a:ln w="44450">
            <a:solidFill>
              <a:schemeClr val="accent2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0EEDA5-30D2-E166-47C6-839102CF5B9C}"/>
              </a:ext>
            </a:extLst>
          </p:cNvPr>
          <p:cNvCxnSpPr>
            <a:cxnSpLocks/>
          </p:cNvCxnSpPr>
          <p:nvPr/>
        </p:nvCxnSpPr>
        <p:spPr>
          <a:xfrm>
            <a:off x="2566156" y="1308672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16F4E2-8059-12EC-E7B1-4F0B915434AC}"/>
              </a:ext>
            </a:extLst>
          </p:cNvPr>
          <p:cNvCxnSpPr>
            <a:cxnSpLocks/>
          </p:cNvCxnSpPr>
          <p:nvPr/>
        </p:nvCxnSpPr>
        <p:spPr>
          <a:xfrm>
            <a:off x="2568856" y="4868784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71199" b="51957"/>
          <a:stretch/>
        </p:blipFill>
        <p:spPr>
          <a:xfrm>
            <a:off x="1338016" y="2191416"/>
            <a:ext cx="2419560" cy="21344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4E7F22-CBC1-B79E-8561-79A520BFDBF6}"/>
              </a:ext>
            </a:extLst>
          </p:cNvPr>
          <p:cNvGrpSpPr/>
          <p:nvPr/>
        </p:nvGrpSpPr>
        <p:grpSpPr>
          <a:xfrm>
            <a:off x="9978042" y="3963695"/>
            <a:ext cx="1643152" cy="1643155"/>
            <a:chOff x="7675972" y="879329"/>
            <a:chExt cx="859066" cy="8590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2012B3F-635F-3B33-BB59-7B3D6A656E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E5AB488-89D4-932D-9477-A230E6ECAC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39B71-474D-2D18-88D4-3A5DE7FF1453}"/>
              </a:ext>
            </a:extLst>
          </p:cNvPr>
          <p:cNvGrpSpPr/>
          <p:nvPr/>
        </p:nvGrpSpPr>
        <p:grpSpPr>
          <a:xfrm>
            <a:off x="1765765" y="4026886"/>
            <a:ext cx="1643152" cy="1643155"/>
            <a:chOff x="7675972" y="879329"/>
            <a:chExt cx="859066" cy="85906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4E6454-DED1-D316-4A78-29F74C1B1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01AECE-1B12-D6A9-B6D2-6719B337E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E7003C4-AAF7-2D61-8497-C53CB24905B4}"/>
              </a:ext>
            </a:extLst>
          </p:cNvPr>
          <p:cNvSpPr>
            <a:spLocks noChangeAspect="1"/>
          </p:cNvSpPr>
          <p:nvPr/>
        </p:nvSpPr>
        <p:spPr>
          <a:xfrm>
            <a:off x="1867882" y="4130325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49AD65-CD9C-69FA-931A-6ADA820C6B31}"/>
              </a:ext>
            </a:extLst>
          </p:cNvPr>
          <p:cNvSpPr>
            <a:spLocks noChangeAspect="1"/>
          </p:cNvSpPr>
          <p:nvPr/>
        </p:nvSpPr>
        <p:spPr>
          <a:xfrm>
            <a:off x="10081686" y="40681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DFEA17-B7B8-F43E-BE94-63EA246F30E9}"/>
              </a:ext>
            </a:extLst>
          </p:cNvPr>
          <p:cNvSpPr/>
          <p:nvPr/>
        </p:nvSpPr>
        <p:spPr>
          <a:xfrm>
            <a:off x="9078719" y="47266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/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  <a:blipFill>
                <a:blip r:embed="rId3"/>
                <a:stretch>
                  <a:fillRect l="-63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3A8481B-8D93-2C54-0C41-D8A936CF7E24}"/>
              </a:ext>
            </a:extLst>
          </p:cNvPr>
          <p:cNvSpPr/>
          <p:nvPr/>
        </p:nvSpPr>
        <p:spPr>
          <a:xfrm>
            <a:off x="10026808" y="56080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EF2D7E-030D-9850-BFD9-644753B48A66}"/>
              </a:ext>
            </a:extLst>
          </p:cNvPr>
          <p:cNvSpPr/>
          <p:nvPr/>
        </p:nvSpPr>
        <p:spPr>
          <a:xfrm>
            <a:off x="10558262" y="44514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90B5C1-5E14-9D5A-5BE8-F08B56147C6C}"/>
              </a:ext>
            </a:extLst>
          </p:cNvPr>
          <p:cNvSpPr/>
          <p:nvPr/>
        </p:nvSpPr>
        <p:spPr>
          <a:xfrm>
            <a:off x="2340784" y="4518191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1464225" y="1600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9820E0-F6F0-FB07-8264-C468CC822290}"/>
              </a:ext>
            </a:extLst>
          </p:cNvPr>
          <p:cNvCxnSpPr>
            <a:cxnSpLocks/>
          </p:cNvCxnSpPr>
          <p:nvPr/>
        </p:nvCxnSpPr>
        <p:spPr>
          <a:xfrm>
            <a:off x="4496556" y="4858624"/>
            <a:ext cx="0" cy="46247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4801C2-4917-827A-2F32-B5D0386F72B1}"/>
              </a:ext>
            </a:extLst>
          </p:cNvPr>
          <p:cNvCxnSpPr>
            <a:cxnSpLocks/>
          </p:cNvCxnSpPr>
          <p:nvPr/>
        </p:nvCxnSpPr>
        <p:spPr>
          <a:xfrm>
            <a:off x="4262876" y="1303880"/>
            <a:ext cx="0" cy="356490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/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/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  <a:blipFill>
                <a:blip r:embed="rId5"/>
                <a:stretch>
                  <a:fillRect l="-529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38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085604" y="2037823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085604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085603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1722663" y="886658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35240" y="3747421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35240" y="4474738"/>
            <a:ext cx="1894114" cy="767443"/>
          </a:xfrm>
          <a:prstGeom prst="rect">
            <a:avLst/>
          </a:prstGeom>
          <a:gradFill>
            <a:gsLst>
              <a:gs pos="19000">
                <a:schemeClr val="tx1">
                  <a:lumMod val="50000"/>
                  <a:lumOff val="50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35239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7B31C4-CE1A-4D10-1D3C-05F330567D37}"/>
              </a:ext>
            </a:extLst>
          </p:cNvPr>
          <p:cNvCxnSpPr>
            <a:cxnSpLocks/>
          </p:cNvCxnSpPr>
          <p:nvPr/>
        </p:nvCxnSpPr>
        <p:spPr>
          <a:xfrm flipV="1">
            <a:off x="2757549" y="2775580"/>
            <a:ext cx="0" cy="1699158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>
            <a:off x="2802452" y="342900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611585" y="3543023"/>
            <a:ext cx="0" cy="93171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085602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34250" y="5481170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>
            <a:off x="5693847" y="384967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</p:spTree>
    <p:extLst>
      <p:ext uri="{BB962C8B-B14F-4D97-AF65-F5344CB8AC3E}">
        <p14:creationId xmlns:p14="http://schemas.microsoft.com/office/powerpoint/2010/main" val="406723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</a:rPr>
              <a:t>valencia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EC6D43-706D-47CD-8A6E-41BBB5C7CD86}"/>
              </a:ext>
            </a:extLst>
          </p:cNvPr>
          <p:cNvCxnSpPr>
            <a:cxnSpLocks/>
          </p:cNvCxnSpPr>
          <p:nvPr/>
        </p:nvCxnSpPr>
        <p:spPr>
          <a:xfrm flipV="1">
            <a:off x="5737551" y="4203511"/>
            <a:ext cx="771521" cy="414447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16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2263366"/>
            <a:ext cx="0" cy="32027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737551" y="3342290"/>
            <a:ext cx="0" cy="1275668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3EC337-EEE4-4774-85B3-0217B8FBC995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69C385-6774-4549-9E68-3FCAA87E1907}"/>
              </a:ext>
            </a:extLst>
          </p:cNvPr>
          <p:cNvSpPr/>
          <p:nvPr/>
        </p:nvSpPr>
        <p:spPr>
          <a:xfrm rot="1478951">
            <a:off x="4787132" y="3768491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accent4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Fotón</a:t>
            </a:r>
            <a:endParaRPr lang="en-US" sz="2000" dirty="0">
              <a:solidFill>
                <a:schemeClr val="accent4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878AE4-D864-4230-B421-434CB3760B78}"/>
              </a:ext>
            </a:extLst>
          </p:cNvPr>
          <p:cNvSpPr/>
          <p:nvPr/>
        </p:nvSpPr>
        <p:spPr>
          <a:xfrm>
            <a:off x="6123311" y="3763738"/>
            <a:ext cx="2636220" cy="584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 </a:t>
            </a:r>
            <a:r>
              <a:rPr lang="es-CL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fotoexcitado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34CB36-FCB0-44BC-84DA-A0FA1F7581BC}"/>
              </a:ext>
            </a:extLst>
          </p:cNvPr>
          <p:cNvSpPr/>
          <p:nvPr/>
        </p:nvSpPr>
        <p:spPr>
          <a:xfrm>
            <a:off x="4539183" y="1658164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09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D6AE367-2948-E612-28D2-D47D4BEB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4" y="958790"/>
            <a:ext cx="9154510" cy="44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27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6A6E68A-D051-A1A2-496E-97B7D493F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r="8295"/>
          <a:stretch/>
        </p:blipFill>
        <p:spPr>
          <a:xfrm>
            <a:off x="852055" y="1251857"/>
            <a:ext cx="10328564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1537855" y="1745673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5FBF6-AFA0-CF86-CA53-8B8FADA57484}"/>
              </a:ext>
            </a:extLst>
          </p:cNvPr>
          <p:cNvSpPr/>
          <p:nvPr/>
        </p:nvSpPr>
        <p:spPr>
          <a:xfrm>
            <a:off x="6677892" y="1771649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2558081" y="4125191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B0C80-9652-4280-1DC1-D0762F551259}"/>
              </a:ext>
            </a:extLst>
          </p:cNvPr>
          <p:cNvCxnSpPr>
            <a:cxnSpLocks/>
          </p:cNvCxnSpPr>
          <p:nvPr/>
        </p:nvCxnSpPr>
        <p:spPr>
          <a:xfrm flipH="1" flipV="1">
            <a:off x="2400300" y="3709555"/>
            <a:ext cx="748145" cy="342900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0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8BC52FB-07E1-693F-FA16-5349000B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8295"/>
          <a:stretch/>
        </p:blipFill>
        <p:spPr>
          <a:xfrm>
            <a:off x="3976255" y="898565"/>
            <a:ext cx="5084619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4551219" y="1392382"/>
            <a:ext cx="1735282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4724770" y="2559859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D07097-00E4-FB31-6D4E-455F8E9691BC}"/>
              </a:ext>
            </a:extLst>
          </p:cNvPr>
          <p:cNvSpPr/>
          <p:nvPr/>
        </p:nvSpPr>
        <p:spPr>
          <a:xfrm>
            <a:off x="6861465" y="3377277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Modelo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Drude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51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265E3-D834-297A-329E-8E42134F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05" y="613063"/>
            <a:ext cx="8334230" cy="511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/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/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/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/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/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solidFill>
                <a:srgbClr val="B3B3B3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617986-7464-E0DB-AC67-406636EB184E}"/>
              </a:ext>
            </a:extLst>
          </p:cNvPr>
          <p:cNvSpPr txBox="1"/>
          <p:nvPr/>
        </p:nvSpPr>
        <p:spPr>
          <a:xfrm>
            <a:off x="5921294" y="453859"/>
            <a:ext cx="3052567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L" sz="2800" dirty="0"/>
              <a:t>Volumen de control</a:t>
            </a:r>
          </a:p>
          <a:p>
            <a:pPr algn="ctr"/>
            <a:r>
              <a:rPr lang="es-CL" sz="2800" dirty="0"/>
              <a:t>diferencial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/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/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/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460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BF37F2D-4AA9-EFE8-5860-7BF51DF7A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r="7955"/>
          <a:stretch/>
        </p:blipFill>
        <p:spPr>
          <a:xfrm>
            <a:off x="748144" y="1251856"/>
            <a:ext cx="10474037" cy="4354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F1B5D8-B627-EBAF-78B0-4337555BD125}"/>
              </a:ext>
            </a:extLst>
          </p:cNvPr>
          <p:cNvSpPr/>
          <p:nvPr/>
        </p:nvSpPr>
        <p:spPr>
          <a:xfrm>
            <a:off x="1517073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E3736-BD89-7587-B439-FF75AFCB35FD}"/>
              </a:ext>
            </a:extLst>
          </p:cNvPr>
          <p:cNvSpPr/>
          <p:nvPr/>
        </p:nvSpPr>
        <p:spPr>
          <a:xfrm>
            <a:off x="6688282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BE5CA-9646-3085-39D1-3F4E15DFFB77}"/>
              </a:ext>
            </a:extLst>
          </p:cNvPr>
          <p:cNvSpPr/>
          <p:nvPr/>
        </p:nvSpPr>
        <p:spPr>
          <a:xfrm>
            <a:off x="4530437" y="1792802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581E0-31F8-F7D5-EBE7-17E8E14C7EB6}"/>
              </a:ext>
            </a:extLst>
          </p:cNvPr>
          <p:cNvSpPr/>
          <p:nvPr/>
        </p:nvSpPr>
        <p:spPr>
          <a:xfrm>
            <a:off x="9701647" y="1771649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02639-51D8-B8FC-F1AD-1DDD62D43B46}"/>
              </a:ext>
            </a:extLst>
          </p:cNvPr>
          <p:cNvSpPr/>
          <p:nvPr/>
        </p:nvSpPr>
        <p:spPr>
          <a:xfrm>
            <a:off x="2080098" y="2545773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97444F-4B62-C4A9-2A5C-6D0FD64E4397}"/>
              </a:ext>
            </a:extLst>
          </p:cNvPr>
          <p:cNvCxnSpPr>
            <a:cxnSpLocks/>
          </p:cNvCxnSpPr>
          <p:nvPr/>
        </p:nvCxnSpPr>
        <p:spPr>
          <a:xfrm flipH="1">
            <a:off x="2012928" y="2788111"/>
            <a:ext cx="289029" cy="24568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2AE2F1-B511-D610-5DE8-166642A2F984}"/>
              </a:ext>
            </a:extLst>
          </p:cNvPr>
          <p:cNvSpPr/>
          <p:nvPr/>
        </p:nvSpPr>
        <p:spPr>
          <a:xfrm>
            <a:off x="2733861" y="3284228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Oscilación</a:t>
            </a:r>
            <a:r>
              <a:rPr lang="en-US" sz="2000" dirty="0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Lorentz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096C2A-343C-0D81-1D37-C57A1D4F1A8C}"/>
              </a:ext>
            </a:extLst>
          </p:cNvPr>
          <p:cNvCxnSpPr>
            <a:cxnSpLocks/>
          </p:cNvCxnSpPr>
          <p:nvPr/>
        </p:nvCxnSpPr>
        <p:spPr>
          <a:xfrm flipV="1">
            <a:off x="4016087" y="3526566"/>
            <a:ext cx="514350" cy="152400"/>
          </a:xfrm>
          <a:prstGeom prst="line">
            <a:avLst/>
          </a:prstGeom>
          <a:ln w="25400">
            <a:solidFill>
              <a:schemeClr val="accent2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88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8B9488-7DB6-0FBC-B077-4228147BFB41}"/>
              </a:ext>
            </a:extLst>
          </p:cNvPr>
          <p:cNvGrpSpPr/>
          <p:nvPr/>
        </p:nvGrpSpPr>
        <p:grpSpPr>
          <a:xfrm>
            <a:off x="3775952" y="2974664"/>
            <a:ext cx="3236032" cy="1432964"/>
            <a:chOff x="2002243" y="4615783"/>
            <a:chExt cx="3925632" cy="15511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FB2665-D6D2-1BCE-6145-C3C9BE587390}"/>
                </a:ext>
              </a:extLst>
            </p:cNvPr>
            <p:cNvSpPr/>
            <p:nvPr/>
          </p:nvSpPr>
          <p:spPr>
            <a:xfrm>
              <a:off x="2002244" y="4615783"/>
              <a:ext cx="3925631" cy="5103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B85685-43CD-C1F0-365F-19CD180AB87F}"/>
                </a:ext>
              </a:extLst>
            </p:cNvPr>
            <p:cNvSpPr/>
            <p:nvPr/>
          </p:nvSpPr>
          <p:spPr>
            <a:xfrm>
              <a:off x="2002243" y="5126147"/>
              <a:ext cx="3925631" cy="104073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5268C-1855-DF67-A7F6-84D8A726F575}"/>
              </a:ext>
            </a:extLst>
          </p:cNvPr>
          <p:cNvCxnSpPr>
            <a:cxnSpLocks/>
          </p:cNvCxnSpPr>
          <p:nvPr/>
        </p:nvCxnSpPr>
        <p:spPr>
          <a:xfrm flipH="1">
            <a:off x="7256133" y="2974664"/>
            <a:ext cx="1" cy="471493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2ADD3-405C-D950-0D0F-C20A8A3ACDDA}"/>
              </a:ext>
            </a:extLst>
          </p:cNvPr>
          <p:cNvCxnSpPr>
            <a:cxnSpLocks/>
          </p:cNvCxnSpPr>
          <p:nvPr/>
        </p:nvCxnSpPr>
        <p:spPr>
          <a:xfrm flipH="1" flipV="1">
            <a:off x="3970702" y="1469362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69BDE3-461D-E048-8D57-23677B49DAFD}"/>
              </a:ext>
            </a:extLst>
          </p:cNvPr>
          <p:cNvGrpSpPr/>
          <p:nvPr/>
        </p:nvGrpSpPr>
        <p:grpSpPr>
          <a:xfrm>
            <a:off x="3990893" y="1480543"/>
            <a:ext cx="877063" cy="548683"/>
            <a:chOff x="4002371" y="2127851"/>
            <a:chExt cx="919835" cy="61534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888036-1604-A067-A411-87C41077A0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954CDEB-61D5-58C8-EF4D-1006348BA418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1AE229-BFD1-C607-ACFC-F89DFFDC22D0}"/>
              </a:ext>
            </a:extLst>
          </p:cNvPr>
          <p:cNvCxnSpPr>
            <a:cxnSpLocks/>
          </p:cNvCxnSpPr>
          <p:nvPr/>
        </p:nvCxnSpPr>
        <p:spPr>
          <a:xfrm flipH="1" flipV="1">
            <a:off x="5532261" y="3449643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65156-9018-3D6A-EEF5-1BDC8898B3F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446738" y="3611905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/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09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D94CDF-D2B5-D9C7-DCE9-4DCC42D502B1}"/>
              </a:ext>
            </a:extLst>
          </p:cNvPr>
          <p:cNvCxnSpPr>
            <a:cxnSpLocks/>
          </p:cNvCxnSpPr>
          <p:nvPr/>
        </p:nvCxnSpPr>
        <p:spPr>
          <a:xfrm flipH="1">
            <a:off x="5395133" y="1718940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F64800-7219-AB0F-5F0F-B83535B57712}"/>
              </a:ext>
            </a:extLst>
          </p:cNvPr>
          <p:cNvCxnSpPr>
            <a:cxnSpLocks/>
          </p:cNvCxnSpPr>
          <p:nvPr/>
        </p:nvCxnSpPr>
        <p:spPr>
          <a:xfrm flipH="1">
            <a:off x="5756734" y="1885228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/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12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/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73FE2BC7-16FD-326B-50C7-C75F1C5596BF}"/>
              </a:ext>
            </a:extLst>
          </p:cNvPr>
          <p:cNvSpPr>
            <a:spLocks noChangeAspect="1"/>
          </p:cNvSpPr>
          <p:nvPr/>
        </p:nvSpPr>
        <p:spPr>
          <a:xfrm>
            <a:off x="4618489" y="2281549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/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9682D-AA90-2206-C27D-AFEDB6952FD3}"/>
              </a:ext>
            </a:extLst>
          </p:cNvPr>
          <p:cNvCxnSpPr>
            <a:cxnSpLocks/>
          </p:cNvCxnSpPr>
          <p:nvPr/>
        </p:nvCxnSpPr>
        <p:spPr>
          <a:xfrm>
            <a:off x="5345241" y="1621925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/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725786-F5EC-DA92-2644-6C673E9C6576}"/>
              </a:ext>
            </a:extLst>
          </p:cNvPr>
          <p:cNvCxnSpPr>
            <a:cxnSpLocks/>
          </p:cNvCxnSpPr>
          <p:nvPr/>
        </p:nvCxnSpPr>
        <p:spPr>
          <a:xfrm flipH="1">
            <a:off x="5344243" y="1927802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/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/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60DDD6-609A-955A-8FD7-D3D77BE5A762}"/>
              </a:ext>
            </a:extLst>
          </p:cNvPr>
          <p:cNvCxnSpPr>
            <a:cxnSpLocks/>
          </p:cNvCxnSpPr>
          <p:nvPr/>
        </p:nvCxnSpPr>
        <p:spPr>
          <a:xfrm flipH="1">
            <a:off x="7011983" y="2974664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703A88-42E7-9568-FC8F-8684388DACB5}"/>
              </a:ext>
            </a:extLst>
          </p:cNvPr>
          <p:cNvCxnSpPr>
            <a:cxnSpLocks/>
          </p:cNvCxnSpPr>
          <p:nvPr/>
        </p:nvCxnSpPr>
        <p:spPr>
          <a:xfrm flipH="1">
            <a:off x="7011983" y="3449643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/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229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8F7DDF1-1017-3EA8-A227-470EEE6EC78F}"/>
              </a:ext>
            </a:extLst>
          </p:cNvPr>
          <p:cNvGrpSpPr/>
          <p:nvPr/>
        </p:nvGrpSpPr>
        <p:grpSpPr>
          <a:xfrm rot="16200000">
            <a:off x="788312" y="1781537"/>
            <a:ext cx="134068" cy="190500"/>
            <a:chOff x="7011983" y="2974664"/>
            <a:chExt cx="283609" cy="474979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6652E34-14D4-FF5B-5514-EB1AEC783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ABA6E5C-692A-B08F-6F28-6C41C98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3D5761C-17A3-EEBF-D8B9-BF77E40B4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9D0CD94A-41CC-145A-C692-1CE7DD318E4F}"/>
              </a:ext>
            </a:extLst>
          </p:cNvPr>
          <p:cNvSpPr>
            <a:spLocks noChangeAspect="1"/>
          </p:cNvSpPr>
          <p:nvPr/>
        </p:nvSpPr>
        <p:spPr>
          <a:xfrm>
            <a:off x="1291774" y="861005"/>
            <a:ext cx="6656366" cy="6611111"/>
          </a:xfrm>
          <a:prstGeom prst="arc">
            <a:avLst>
              <a:gd name="adj1" fmla="val 11210638"/>
              <a:gd name="adj2" fmla="val 15256744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7E386-6A52-45C6-1CED-97349844E4B7}"/>
              </a:ext>
            </a:extLst>
          </p:cNvPr>
          <p:cNvSpPr/>
          <p:nvPr/>
        </p:nvSpPr>
        <p:spPr>
          <a:xfrm>
            <a:off x="6029950" y="2453523"/>
            <a:ext cx="3422406" cy="1391557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6756D4-0A5A-7825-76C6-3711C309C2C3}"/>
              </a:ext>
            </a:extLst>
          </p:cNvPr>
          <p:cNvCxnSpPr>
            <a:cxnSpLocks/>
          </p:cNvCxnSpPr>
          <p:nvPr/>
        </p:nvCxnSpPr>
        <p:spPr>
          <a:xfrm flipH="1" flipV="1">
            <a:off x="6921474" y="1397811"/>
            <a:ext cx="893410" cy="1056859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86CFB1-15B5-303A-B537-FED5B1D04703}"/>
              </a:ext>
            </a:extLst>
          </p:cNvPr>
          <p:cNvGrpSpPr/>
          <p:nvPr/>
        </p:nvGrpSpPr>
        <p:grpSpPr>
          <a:xfrm>
            <a:off x="6444671" y="871801"/>
            <a:ext cx="617819" cy="695567"/>
            <a:chOff x="3527220" y="1629855"/>
            <a:chExt cx="988900" cy="111334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8E6EF2-3720-54FA-445B-4B7D52CA5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/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  <a:blipFill>
                  <a:blip r:embed="rId2"/>
                  <a:stretch>
                    <a:fillRect l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EF43AF-7898-C608-301B-10C057C6309E}"/>
              </a:ext>
            </a:extLst>
          </p:cNvPr>
          <p:cNvCxnSpPr>
            <a:cxnSpLocks/>
          </p:cNvCxnSpPr>
          <p:nvPr/>
        </p:nvCxnSpPr>
        <p:spPr>
          <a:xfrm flipH="1" flipV="1">
            <a:off x="7817689" y="2474996"/>
            <a:ext cx="420753" cy="1267007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49C18-31AC-D971-31E5-046B72E20787}"/>
              </a:ext>
            </a:extLst>
          </p:cNvPr>
          <p:cNvGrpSpPr/>
          <p:nvPr/>
        </p:nvGrpSpPr>
        <p:grpSpPr>
          <a:xfrm>
            <a:off x="7847088" y="2853819"/>
            <a:ext cx="670350" cy="807600"/>
            <a:chOff x="5135628" y="4017229"/>
            <a:chExt cx="1072982" cy="129266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1878C-3C86-CAAB-5133-1D14C4925477}"/>
                </a:ext>
              </a:extLst>
            </p:cNvPr>
            <p:cNvCxnSpPr>
              <a:cxnSpLocks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/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  <a:blipFill>
                  <a:blip r:embed="rId3"/>
                  <a:stretch>
                    <a:fillRect l="-23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658C8F-0823-9366-4586-288C032869E3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7844297" y="1367987"/>
            <a:ext cx="893411" cy="1056858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1B38FB-AE32-3E63-9947-EA51D068696D}"/>
              </a:ext>
            </a:extLst>
          </p:cNvPr>
          <p:cNvGrpSpPr/>
          <p:nvPr/>
        </p:nvGrpSpPr>
        <p:grpSpPr>
          <a:xfrm>
            <a:off x="8558332" y="651814"/>
            <a:ext cx="566572" cy="915554"/>
            <a:chOff x="5950021" y="987860"/>
            <a:chExt cx="906872" cy="1465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18861F-24E0-416C-0C81-5E6BAE894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/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  <a:blipFill>
                  <a:blip r:embed="rId4"/>
                  <a:stretch>
                    <a:fillRect l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996595-4357-3910-2AAE-EC10E7131833}"/>
              </a:ext>
            </a:extLst>
          </p:cNvPr>
          <p:cNvCxnSpPr>
            <a:cxnSpLocks/>
          </p:cNvCxnSpPr>
          <p:nvPr/>
        </p:nvCxnSpPr>
        <p:spPr>
          <a:xfrm>
            <a:off x="7822101" y="1166109"/>
            <a:ext cx="0" cy="127774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D33C855-A78F-801E-6860-FE493800BB8F}"/>
              </a:ext>
            </a:extLst>
          </p:cNvPr>
          <p:cNvCxnSpPr>
            <a:cxnSpLocks/>
          </p:cNvCxnSpPr>
          <p:nvPr/>
        </p:nvCxnSpPr>
        <p:spPr>
          <a:xfrm flipH="1" flipV="1">
            <a:off x="6021716" y="2443852"/>
            <a:ext cx="3584750" cy="10818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5DB046-C083-C7B5-2098-8DAC435420C5}"/>
              </a:ext>
            </a:extLst>
          </p:cNvPr>
          <p:cNvCxnSpPr>
            <a:cxnSpLocks/>
          </p:cNvCxnSpPr>
          <p:nvPr/>
        </p:nvCxnSpPr>
        <p:spPr>
          <a:xfrm flipV="1">
            <a:off x="7814884" y="2450263"/>
            <a:ext cx="7217" cy="1522939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AC1622FA-4FFF-DB69-B5C8-715622DF1C5A}"/>
              </a:ext>
            </a:extLst>
          </p:cNvPr>
          <p:cNvSpPr>
            <a:spLocks noChangeAspect="1"/>
          </p:cNvSpPr>
          <p:nvPr/>
        </p:nvSpPr>
        <p:spPr>
          <a:xfrm>
            <a:off x="6921474" y="1542436"/>
            <a:ext cx="1805690" cy="1805690"/>
          </a:xfrm>
          <a:prstGeom prst="arc">
            <a:avLst>
              <a:gd name="adj1" fmla="val 13751151"/>
              <a:gd name="adj2" fmla="val 16220201"/>
            </a:avLst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6C18ECCC-EBB7-9581-88BD-C2B0F32DBEF0}"/>
              </a:ext>
            </a:extLst>
          </p:cNvPr>
          <p:cNvSpPr>
            <a:spLocks noChangeAspect="1"/>
          </p:cNvSpPr>
          <p:nvPr/>
        </p:nvSpPr>
        <p:spPr>
          <a:xfrm>
            <a:off x="6914009" y="1553158"/>
            <a:ext cx="1801422" cy="1801420"/>
          </a:xfrm>
          <a:prstGeom prst="arc">
            <a:avLst>
              <a:gd name="adj1" fmla="val 16227713"/>
              <a:gd name="adj2" fmla="val 18624726"/>
            </a:avLst>
          </a:prstGeom>
          <a:ln w="127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EB94E3D0-B5C2-5675-9FA0-F0B53FA2556A}"/>
              </a:ext>
            </a:extLst>
          </p:cNvPr>
          <p:cNvSpPr>
            <a:spLocks noChangeAspect="1"/>
          </p:cNvSpPr>
          <p:nvPr/>
        </p:nvSpPr>
        <p:spPr>
          <a:xfrm>
            <a:off x="6846150" y="1492473"/>
            <a:ext cx="1927207" cy="1927207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/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  <a:blipFill>
                <a:blip r:embed="rId5"/>
                <a:stretch>
                  <a:fillRect l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/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  <a:blipFill>
                <a:blip r:embed="rId6"/>
                <a:stretch>
                  <a:fillRect l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/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  <a:blipFill>
                <a:blip r:embed="rId7"/>
                <a:stretch>
                  <a:fillRect l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/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  <a:blipFill>
                <a:blip r:embed="rId8"/>
                <a:stretch>
                  <a:fillRect l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/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  <a:blipFill>
                <a:blip r:embed="rId9"/>
                <a:stretch>
                  <a:fillRect l="-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/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/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/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  <a:blipFill>
                <a:blip r:embed="rId12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2AA3AF3-C875-5D49-6F6E-EDA4637F62C4}"/>
              </a:ext>
            </a:extLst>
          </p:cNvPr>
          <p:cNvCxnSpPr>
            <a:cxnSpLocks/>
          </p:cNvCxnSpPr>
          <p:nvPr/>
        </p:nvCxnSpPr>
        <p:spPr>
          <a:xfrm>
            <a:off x="7821447" y="1212424"/>
            <a:ext cx="0" cy="1233350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DB527E-62DC-67FF-0293-636A41ACA264}"/>
              </a:ext>
            </a:extLst>
          </p:cNvPr>
          <p:cNvCxnSpPr>
            <a:cxnSpLocks/>
          </p:cNvCxnSpPr>
          <p:nvPr/>
        </p:nvCxnSpPr>
        <p:spPr>
          <a:xfrm flipH="1" flipV="1">
            <a:off x="1419069" y="1592107"/>
            <a:ext cx="3200888" cy="260722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07A8CE2-6ED5-D725-3ED5-0DCF265BE0C4}"/>
              </a:ext>
            </a:extLst>
          </p:cNvPr>
          <p:cNvCxnSpPr>
            <a:cxnSpLocks/>
          </p:cNvCxnSpPr>
          <p:nvPr/>
        </p:nvCxnSpPr>
        <p:spPr>
          <a:xfrm flipH="1">
            <a:off x="564064" y="2092291"/>
            <a:ext cx="1455420" cy="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239338">
            <a:off x="2472093" y="2229994"/>
            <a:ext cx="700100" cy="22161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551ADB4-CF6B-3AB7-F64A-51B8CC91DA23}"/>
              </a:ext>
            </a:extLst>
          </p:cNvPr>
          <p:cNvCxnSpPr>
            <a:cxnSpLocks/>
          </p:cNvCxnSpPr>
          <p:nvPr/>
        </p:nvCxnSpPr>
        <p:spPr>
          <a:xfrm flipH="1" flipV="1">
            <a:off x="2027070" y="2093296"/>
            <a:ext cx="1399897" cy="446275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2E1311-5DA4-0F33-6CB6-2FBDAE5448B3}"/>
              </a:ext>
            </a:extLst>
          </p:cNvPr>
          <p:cNvCxnSpPr>
            <a:cxnSpLocks/>
          </p:cNvCxnSpPr>
          <p:nvPr/>
        </p:nvCxnSpPr>
        <p:spPr>
          <a:xfrm flipH="1" flipV="1">
            <a:off x="1479564" y="3142622"/>
            <a:ext cx="3140393" cy="1039561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1154B0F-C594-549E-4B28-B7116B4D1396}"/>
              </a:ext>
            </a:extLst>
          </p:cNvPr>
          <p:cNvSpPr/>
          <p:nvPr/>
        </p:nvSpPr>
        <p:spPr>
          <a:xfrm>
            <a:off x="676647" y="1950169"/>
            <a:ext cx="998416" cy="323912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81F6A-ECE9-B098-3B75-5AAAB174E639}"/>
              </a:ext>
            </a:extLst>
          </p:cNvPr>
          <p:cNvCxnSpPr>
            <a:cxnSpLocks/>
          </p:cNvCxnSpPr>
          <p:nvPr/>
        </p:nvCxnSpPr>
        <p:spPr>
          <a:xfrm>
            <a:off x="1712016" y="694732"/>
            <a:ext cx="311505" cy="1381412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A2D1D9C-9921-3898-9436-E80C04E77559}"/>
              </a:ext>
            </a:extLst>
          </p:cNvPr>
          <p:cNvSpPr/>
          <p:nvPr/>
        </p:nvSpPr>
        <p:spPr>
          <a:xfrm rot="15404418">
            <a:off x="1377392" y="1279444"/>
            <a:ext cx="998416" cy="169898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1FDEE4-5E38-2534-7A40-928028AFD955}"/>
              </a:ext>
            </a:extLst>
          </p:cNvPr>
          <p:cNvSpPr/>
          <p:nvPr/>
        </p:nvSpPr>
        <p:spPr>
          <a:xfrm>
            <a:off x="1862422" y="1992711"/>
            <a:ext cx="314124" cy="31162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20A5404-99E1-BF01-62CA-B034AB49F151}"/>
              </a:ext>
            </a:extLst>
          </p:cNvPr>
          <p:cNvSpPr/>
          <p:nvPr/>
        </p:nvSpPr>
        <p:spPr>
          <a:xfrm>
            <a:off x="5682163" y="419996"/>
            <a:ext cx="4296343" cy="426209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49B1A4-C731-5323-9A90-0EAA11137444}"/>
              </a:ext>
            </a:extLst>
          </p:cNvPr>
          <p:cNvCxnSpPr>
            <a:cxnSpLocks/>
          </p:cNvCxnSpPr>
          <p:nvPr/>
        </p:nvCxnSpPr>
        <p:spPr>
          <a:xfrm flipH="1" flipV="1">
            <a:off x="1875998" y="2301430"/>
            <a:ext cx="3805512" cy="238066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4B6AB4D-BA34-AB65-D791-201FB9DF976D}"/>
              </a:ext>
            </a:extLst>
          </p:cNvPr>
          <p:cNvCxnSpPr>
            <a:cxnSpLocks/>
          </p:cNvCxnSpPr>
          <p:nvPr/>
        </p:nvCxnSpPr>
        <p:spPr>
          <a:xfrm flipH="1">
            <a:off x="1854565" y="419996"/>
            <a:ext cx="3840174" cy="158485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/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/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3068CA1-3640-AC9C-6BCA-C87CB1FCA1BB}"/>
              </a:ext>
            </a:extLst>
          </p:cNvPr>
          <p:cNvSpPr/>
          <p:nvPr/>
        </p:nvSpPr>
        <p:spPr>
          <a:xfrm>
            <a:off x="478972" y="250372"/>
            <a:ext cx="9685958" cy="4642836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80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 descr="A picture containing icon&#10;&#10;Description automatically generated">
            <a:extLst>
              <a:ext uri="{FF2B5EF4-FFF2-40B4-BE49-F238E27FC236}">
                <a16:creationId xmlns:a16="http://schemas.microsoft.com/office/drawing/2014/main" id="{1A1C3EEC-C631-B55A-FFD8-887688CBC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r="52381"/>
          <a:stretch/>
        </p:blipFill>
        <p:spPr>
          <a:xfrm>
            <a:off x="1397587" y="2057400"/>
            <a:ext cx="4474637" cy="3028742"/>
          </a:xfrm>
          <a:prstGeom prst="rect">
            <a:avLst/>
          </a:prstGeom>
        </p:spPr>
      </p:pic>
      <p:pic>
        <p:nvPicPr>
          <p:cNvPr id="90" name="Picture 89" descr="A picture containing icon&#10;&#10;Description automatically generated">
            <a:extLst>
              <a:ext uri="{FF2B5EF4-FFF2-40B4-BE49-F238E27FC236}">
                <a16:creationId xmlns:a16="http://schemas.microsoft.com/office/drawing/2014/main" id="{1BA327DC-E255-810E-79F4-1B6234C31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0" t="7708"/>
          <a:stretch/>
        </p:blipFill>
        <p:spPr>
          <a:xfrm>
            <a:off x="5872224" y="2027339"/>
            <a:ext cx="4627035" cy="3058804"/>
          </a:xfrm>
          <a:prstGeom prst="rect">
            <a:avLst/>
          </a:prstGeom>
        </p:spPr>
      </p:pic>
      <p:pic>
        <p:nvPicPr>
          <p:cNvPr id="92" name="Picture 91" descr="A picture containing icon&#10;&#10;Description automatically generated">
            <a:extLst>
              <a:ext uri="{FF2B5EF4-FFF2-40B4-BE49-F238E27FC236}">
                <a16:creationId xmlns:a16="http://schemas.microsoft.com/office/drawing/2014/main" id="{62BF2393-17FD-236B-CC24-07D523728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81" b="91355"/>
          <a:stretch/>
        </p:blipFill>
        <p:spPr>
          <a:xfrm>
            <a:off x="1692741" y="1796241"/>
            <a:ext cx="3990084" cy="255482"/>
          </a:xfrm>
          <a:prstGeom prst="rect">
            <a:avLst/>
          </a:prstGeom>
        </p:spPr>
      </p:pic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13B3485B-2048-33DE-BD72-157519CD4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1" b="91155"/>
          <a:stretch/>
        </p:blipFill>
        <p:spPr>
          <a:xfrm>
            <a:off x="7223169" y="1790664"/>
            <a:ext cx="3079071" cy="2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20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y diagram showing how sunlight is refracted and reflected in a raindrop">
            <a:extLst>
              <a:ext uri="{FF2B5EF4-FFF2-40B4-BE49-F238E27FC236}">
                <a16:creationId xmlns:a16="http://schemas.microsoft.com/office/drawing/2014/main" id="{BC737044-D349-5AD5-53C2-75B89745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338262"/>
            <a:ext cx="57150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524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CD1C4-CD8C-768F-F4D5-CC27A47B5E10}"/>
              </a:ext>
            </a:extLst>
          </p:cNvPr>
          <p:cNvSpPr/>
          <p:nvPr/>
        </p:nvSpPr>
        <p:spPr>
          <a:xfrm>
            <a:off x="3806651" y="377596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98F298-B268-BBD9-17A7-2D2BD0695B5B}"/>
              </a:ext>
            </a:extLst>
          </p:cNvPr>
          <p:cNvSpPr/>
          <p:nvPr/>
        </p:nvSpPr>
        <p:spPr>
          <a:xfrm>
            <a:off x="3806652" y="417489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B97D7-7682-275C-2742-A91123E5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780" y="3001376"/>
            <a:ext cx="3687030" cy="21141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1F5213-AB60-3ACC-1F5F-BDC51EE8E6E5}"/>
              </a:ext>
            </a:extLst>
          </p:cNvPr>
          <p:cNvSpPr/>
          <p:nvPr/>
        </p:nvSpPr>
        <p:spPr>
          <a:xfrm>
            <a:off x="6429493" y="4388514"/>
            <a:ext cx="902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endParaRPr lang="en-US" sz="1400" dirty="0">
              <a:solidFill>
                <a:srgbClr val="5DCEAF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1A1A50-F4DA-2EF2-2573-4398378248A4}"/>
              </a:ext>
            </a:extLst>
          </p:cNvPr>
          <p:cNvSpPr/>
          <p:nvPr/>
        </p:nvSpPr>
        <p:spPr>
          <a:xfrm>
            <a:off x="5526859" y="2853799"/>
            <a:ext cx="1030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endParaRPr lang="en-US" sz="1400" dirty="0">
              <a:solidFill>
                <a:srgbClr val="FFC000"/>
              </a:solidFill>
              <a:latin typeface="Calibr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43E54-9EE8-44CD-DEF8-7A064FA431CB}"/>
              </a:ext>
            </a:extLst>
          </p:cNvPr>
          <p:cNvSpPr/>
          <p:nvPr/>
        </p:nvSpPr>
        <p:spPr>
          <a:xfrm>
            <a:off x="3193780" y="5085510"/>
            <a:ext cx="36870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= </a:t>
            </a:r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+ </a:t>
            </a:r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4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803901-40D2-4085-5162-4BC8173D407D}"/>
              </a:ext>
            </a:extLst>
          </p:cNvPr>
          <p:cNvSpPr/>
          <p:nvPr/>
        </p:nvSpPr>
        <p:spPr>
          <a:xfrm>
            <a:off x="2474764" y="4421414"/>
            <a:ext cx="1438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B4DCFA">
                    <a:lumMod val="90000"/>
                  </a:srgbClr>
                </a:solidFill>
                <a:latin typeface="Calibri Light"/>
              </a:rPr>
              <a:t>Onda incidente</a:t>
            </a:r>
            <a:endParaRPr lang="en-US" sz="1400" dirty="0">
              <a:solidFill>
                <a:srgbClr val="B4DCFA">
                  <a:lumMod val="90000"/>
                </a:srgbClr>
              </a:solidFill>
              <a:latin typeface="Calibri 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3E1163-BE4B-69F7-96E8-837482AB13AE}"/>
              </a:ext>
            </a:extLst>
          </p:cNvPr>
          <p:cNvCxnSpPr>
            <a:cxnSpLocks/>
          </p:cNvCxnSpPr>
          <p:nvPr/>
        </p:nvCxnSpPr>
        <p:spPr>
          <a:xfrm flipH="1" flipV="1">
            <a:off x="3227934" y="3397562"/>
            <a:ext cx="1095513" cy="658414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  <a:headEnd type="non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2F248-C4C5-98F4-2968-4C56DFDB872D}"/>
              </a:ext>
            </a:extLst>
          </p:cNvPr>
          <p:cNvSpPr/>
          <p:nvPr/>
        </p:nvSpPr>
        <p:spPr>
          <a:xfrm>
            <a:off x="2639594" y="3131069"/>
            <a:ext cx="942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2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2EA75D-2218-235C-C13B-B16E6CBFBFA3}"/>
              </a:ext>
            </a:extLst>
          </p:cNvPr>
          <p:cNvSpPr>
            <a:spLocks noChangeAspect="1"/>
          </p:cNvSpPr>
          <p:nvPr/>
        </p:nvSpPr>
        <p:spPr>
          <a:xfrm>
            <a:off x="4135400" y="3879738"/>
            <a:ext cx="383587" cy="38358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8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51AECA-3C80-3ED4-DF72-CBB2EBA7365A}"/>
              </a:ext>
            </a:extLst>
          </p:cNvPr>
          <p:cNvCxnSpPr>
            <a:cxnSpLocks/>
            <a:endCxn id="13" idx="1"/>
          </p:cNvCxnSpPr>
          <p:nvPr/>
        </p:nvCxnSpPr>
        <p:spPr>
          <a:xfrm flipH="1" flipV="1">
            <a:off x="4191575" y="3935913"/>
            <a:ext cx="80949" cy="80948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/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Calibri Ligh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13EEA9-24D0-EDC5-1C3E-E276BAFDC278}"/>
              </a:ext>
            </a:extLst>
          </p:cNvPr>
          <p:cNvCxnSpPr>
            <a:cxnSpLocks/>
            <a:stCxn id="13" idx="5"/>
          </p:cNvCxnSpPr>
          <p:nvPr/>
        </p:nvCxnSpPr>
        <p:spPr>
          <a:xfrm flipH="1" flipV="1">
            <a:off x="4385631" y="4129968"/>
            <a:ext cx="77182" cy="77181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84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074742" y="1677404"/>
            <a:ext cx="2784744" cy="278473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/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  <a:blipFill>
                <a:blip r:embed="rId8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4714090" y="1304521"/>
            <a:ext cx="3506048" cy="3506048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499921" y="2091249"/>
            <a:ext cx="1978110" cy="1978110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751114"/>
            <a:ext cx="0" cy="230777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D0FBEFC-01E8-C060-BBCB-F8051D279651}"/>
              </a:ext>
            </a:extLst>
          </p:cNvPr>
          <p:cNvCxnSpPr>
            <a:cxnSpLocks/>
          </p:cNvCxnSpPr>
          <p:nvPr/>
        </p:nvCxnSpPr>
        <p:spPr>
          <a:xfrm flipH="1" flipV="1">
            <a:off x="5258889" y="2348998"/>
            <a:ext cx="1203994" cy="70988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6462883" y="1677404"/>
            <a:ext cx="1998287" cy="138148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1998287" cy="1296741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186907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97C9767-7CEC-86B8-0FD4-1149080C3348}"/>
              </a:ext>
            </a:extLst>
          </p:cNvPr>
          <p:cNvCxnSpPr>
            <a:cxnSpLocks/>
          </p:cNvCxnSpPr>
          <p:nvPr/>
        </p:nvCxnSpPr>
        <p:spPr>
          <a:xfrm flipV="1">
            <a:off x="6688865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53307E9-6292-B704-E473-22DB264481B1}"/>
              </a:ext>
            </a:extLst>
          </p:cNvPr>
          <p:cNvCxnSpPr>
            <a:cxnSpLocks/>
          </p:cNvCxnSpPr>
          <p:nvPr/>
        </p:nvCxnSpPr>
        <p:spPr>
          <a:xfrm flipV="1">
            <a:off x="7213121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3C265E-FC22-C71A-D42A-B133113FC1B9}"/>
              </a:ext>
            </a:extLst>
          </p:cNvPr>
          <p:cNvCxnSpPr>
            <a:cxnSpLocks/>
          </p:cNvCxnSpPr>
          <p:nvPr/>
        </p:nvCxnSpPr>
        <p:spPr>
          <a:xfrm flipV="1">
            <a:off x="76856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89B30D-6720-2066-97A6-0BD4353FD8C4}"/>
              </a:ext>
            </a:extLst>
          </p:cNvPr>
          <p:cNvCxnSpPr>
            <a:cxnSpLocks/>
          </p:cNvCxnSpPr>
          <p:nvPr/>
        </p:nvCxnSpPr>
        <p:spPr>
          <a:xfrm flipV="1">
            <a:off x="8179440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9D6B00E-6A75-372A-2F04-93F1EDFFC878}"/>
              </a:ext>
            </a:extLst>
          </p:cNvPr>
          <p:cNvCxnSpPr>
            <a:cxnSpLocks/>
          </p:cNvCxnSpPr>
          <p:nvPr/>
        </p:nvCxnSpPr>
        <p:spPr>
          <a:xfrm flipV="1">
            <a:off x="57044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F97200-C8B9-D671-F31C-98BACF26D788}"/>
              </a:ext>
            </a:extLst>
          </p:cNvPr>
          <p:cNvCxnSpPr>
            <a:cxnSpLocks/>
          </p:cNvCxnSpPr>
          <p:nvPr/>
        </p:nvCxnSpPr>
        <p:spPr>
          <a:xfrm flipV="1">
            <a:off x="5198496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8F03738-6308-B24C-D8C2-9C251A255BB6}"/>
              </a:ext>
            </a:extLst>
          </p:cNvPr>
          <p:cNvCxnSpPr>
            <a:cxnSpLocks/>
          </p:cNvCxnSpPr>
          <p:nvPr/>
        </p:nvCxnSpPr>
        <p:spPr>
          <a:xfrm flipV="1">
            <a:off x="4631568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458790" y="1698472"/>
            <a:ext cx="2380" cy="2632497"/>
          </a:xfrm>
          <a:prstGeom prst="line">
            <a:avLst/>
          </a:prstGeom>
          <a:noFill/>
          <a:ln w="635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421299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36A0CA-07F3-108F-AC47-3F38D9DAAAE7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855617" y="3056931"/>
            <a:ext cx="0" cy="74000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E8E59-7FD5-22BE-64FC-E18A519658BB}"/>
              </a:ext>
            </a:extLst>
          </p:cNvPr>
          <p:cNvSpPr/>
          <p:nvPr/>
        </p:nvSpPr>
        <p:spPr>
          <a:xfrm>
            <a:off x="6318266" y="1039832"/>
            <a:ext cx="4085088" cy="3865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/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F6438FB-9D5A-093E-BE59-745E871A8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7" t="7303" r="34052" b="10905"/>
          <a:stretch/>
        </p:blipFill>
        <p:spPr>
          <a:xfrm rot="5400000">
            <a:off x="6640603" y="1142122"/>
            <a:ext cx="3440414" cy="40850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752179B-757B-0C60-15EC-31B68C39A9E7}"/>
              </a:ext>
            </a:extLst>
          </p:cNvPr>
          <p:cNvGrpSpPr/>
          <p:nvPr/>
        </p:nvGrpSpPr>
        <p:grpSpPr>
          <a:xfrm>
            <a:off x="1924604" y="1460458"/>
            <a:ext cx="4085088" cy="3443083"/>
            <a:chOff x="6791740" y="1854971"/>
            <a:chExt cx="4775179" cy="40247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531353-4F98-3347-7D22-5F215474D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8" t="7693" r="34319" b="11111"/>
            <a:stretch/>
          </p:blipFill>
          <p:spPr>
            <a:xfrm rot="5400000">
              <a:off x="7166970" y="1479741"/>
              <a:ext cx="4024720" cy="47751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BE1154-3783-8AE3-09CD-162F9D1E9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3075" y="3523523"/>
              <a:ext cx="716254" cy="71625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C358A-3BB2-E62B-2B22-36836C494D36}"/>
              </a:ext>
            </a:extLst>
          </p:cNvPr>
          <p:cNvSpPr/>
          <p:nvPr/>
        </p:nvSpPr>
        <p:spPr>
          <a:xfrm>
            <a:off x="1924604" y="976062"/>
            <a:ext cx="8478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b="1" dirty="0">
                <a:solidFill>
                  <a:schemeClr val="tx1"/>
                </a:solidFill>
                <a:latin typeface="+mj-lt"/>
              </a:rPr>
              <a:t>Distribución de campo eléctrico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/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5646395-7FA4-06F5-F06D-C96B6E1F877E}"/>
              </a:ext>
            </a:extLst>
          </p:cNvPr>
          <p:cNvSpPr/>
          <p:nvPr/>
        </p:nvSpPr>
        <p:spPr>
          <a:xfrm>
            <a:off x="10763409" y="1499282"/>
            <a:ext cx="295503" cy="3280660"/>
          </a:xfrm>
          <a:prstGeom prst="rect">
            <a:avLst/>
          </a:prstGeom>
          <a:gradFill flip="none" rotWithShape="1">
            <a:gsLst>
              <a:gs pos="0">
                <a:srgbClr val="FF5050"/>
              </a:gs>
              <a:gs pos="50000">
                <a:schemeClr val="accent3">
                  <a:lumMod val="0"/>
                  <a:lumOff val="100000"/>
                </a:schemeClr>
              </a:gs>
              <a:gs pos="100000">
                <a:srgbClr val="3333FF"/>
              </a:gs>
            </a:gsLst>
            <a:lin ang="16200000" scaled="1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/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400" dirty="0">
                    <a:solidFill>
                      <a:schemeClr val="tx1"/>
                    </a:solidFill>
                    <a:latin typeface="+mj-lt"/>
                  </a:rPr>
                  <a:t>Dirección del campo eléctrico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s-CL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  <a:blipFill>
                <a:blip r:embed="rId6"/>
                <a:stretch>
                  <a:fillRect l="-28947" r="-10526" b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/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/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  <a:blipFill>
                <a:blip r:embed="rId8"/>
                <a:stretch>
                  <a:fillRect l="-4615" r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/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  <a:blipFill>
                <a:blip r:embed="rId9"/>
                <a:stretch>
                  <a:fillRect l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C8B338-2644-E6CB-7D29-64E20B2EC409}"/>
              </a:ext>
            </a:extLst>
          </p:cNvPr>
          <p:cNvCxnSpPr>
            <a:cxnSpLocks/>
          </p:cNvCxnSpPr>
          <p:nvPr/>
        </p:nvCxnSpPr>
        <p:spPr>
          <a:xfrm>
            <a:off x="669354" y="3241598"/>
            <a:ext cx="109631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AEC3D6-DD33-DF1C-B0C7-6AC3969B180D}"/>
              </a:ext>
            </a:extLst>
          </p:cNvPr>
          <p:cNvCxnSpPr>
            <a:cxnSpLocks/>
          </p:cNvCxnSpPr>
          <p:nvPr/>
        </p:nvCxnSpPr>
        <p:spPr>
          <a:xfrm>
            <a:off x="449869" y="5176157"/>
            <a:ext cx="689031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45158E-F0C3-3ED4-2D10-DB5418402386}"/>
              </a:ext>
            </a:extLst>
          </p:cNvPr>
          <p:cNvCxnSpPr>
            <a:cxnSpLocks/>
          </p:cNvCxnSpPr>
          <p:nvPr/>
        </p:nvCxnSpPr>
        <p:spPr>
          <a:xfrm flipV="1">
            <a:off x="446637" y="4405615"/>
            <a:ext cx="0" cy="77054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FC767D-23DF-884D-5F09-F8B118FAE02B}"/>
              </a:ext>
            </a:extLst>
          </p:cNvPr>
          <p:cNvGrpSpPr/>
          <p:nvPr/>
        </p:nvGrpSpPr>
        <p:grpSpPr>
          <a:xfrm>
            <a:off x="669354" y="3056931"/>
            <a:ext cx="372526" cy="372526"/>
            <a:chOff x="665013" y="1575482"/>
            <a:chExt cx="461665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4BB5D6-B235-7AD9-7878-8DF3D074E37A}"/>
                </a:ext>
              </a:extLst>
            </p:cNvPr>
            <p:cNvSpPr/>
            <p:nvPr/>
          </p:nvSpPr>
          <p:spPr>
            <a:xfrm>
              <a:off x="665013" y="1575482"/>
              <a:ext cx="461665" cy="46166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E1B12FA-E4AE-ECF3-8CB4-5BFB81F21FC0}"/>
                </a:ext>
              </a:extLst>
            </p:cNvPr>
            <p:cNvSpPr/>
            <p:nvPr/>
          </p:nvSpPr>
          <p:spPr>
            <a:xfrm flipV="1">
              <a:off x="823334" y="1733802"/>
              <a:ext cx="145026" cy="14502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/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blipFill>
                <a:blip r:embed="rId10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/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/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blipFill>
                <a:blip r:embed="rId12"/>
                <a:stretch>
                  <a:fillRect r="-3125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/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/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BA3A4D-9CF1-7038-F137-C0A75448012A}"/>
              </a:ext>
            </a:extLst>
          </p:cNvPr>
          <p:cNvCxnSpPr>
            <a:cxnSpLocks/>
          </p:cNvCxnSpPr>
          <p:nvPr/>
        </p:nvCxnSpPr>
        <p:spPr>
          <a:xfrm>
            <a:off x="7511970" y="3191151"/>
            <a:ext cx="268867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1585212-13A9-5986-BE56-4D26A4963E00}"/>
              </a:ext>
            </a:extLst>
          </p:cNvPr>
          <p:cNvCxnSpPr>
            <a:cxnSpLocks/>
          </p:cNvCxnSpPr>
          <p:nvPr/>
        </p:nvCxnSpPr>
        <p:spPr>
          <a:xfrm flipV="1">
            <a:off x="8163575" y="1460457"/>
            <a:ext cx="510967" cy="147770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3809E40-8C6F-61DA-0DAB-F2BEC301B862}"/>
              </a:ext>
            </a:extLst>
          </p:cNvPr>
          <p:cNvSpPr>
            <a:spLocks noChangeAspect="1"/>
          </p:cNvSpPr>
          <p:nvPr/>
        </p:nvSpPr>
        <p:spPr>
          <a:xfrm>
            <a:off x="7753225" y="2884779"/>
            <a:ext cx="612744" cy="61274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62F729-F5D2-E499-64D8-5FFD5BDD6267}"/>
              </a:ext>
            </a:extLst>
          </p:cNvPr>
          <p:cNvCxnSpPr>
            <a:cxnSpLocks/>
          </p:cNvCxnSpPr>
          <p:nvPr/>
        </p:nvCxnSpPr>
        <p:spPr>
          <a:xfrm>
            <a:off x="6617528" y="3201664"/>
            <a:ext cx="698817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/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blipFill>
                <a:blip r:embed="rId15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Arc 72">
            <a:extLst>
              <a:ext uri="{FF2B5EF4-FFF2-40B4-BE49-F238E27FC236}">
                <a16:creationId xmlns:a16="http://schemas.microsoft.com/office/drawing/2014/main" id="{2CFB5B0C-EC92-1F2C-1F6B-7C50EEEB01A3}"/>
              </a:ext>
            </a:extLst>
          </p:cNvPr>
          <p:cNvSpPr/>
          <p:nvPr/>
        </p:nvSpPr>
        <p:spPr>
          <a:xfrm>
            <a:off x="7288930" y="2395360"/>
            <a:ext cx="1584864" cy="1584864"/>
          </a:xfrm>
          <a:prstGeom prst="arc">
            <a:avLst>
              <a:gd name="adj1" fmla="val 17338856"/>
              <a:gd name="adj2" fmla="val 62498"/>
            </a:avLst>
          </a:prstGeom>
          <a:ln w="19050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F377713-3998-35F6-40EE-FCE88CC69608}"/>
              </a:ext>
            </a:extLst>
          </p:cNvPr>
          <p:cNvCxnSpPr>
            <a:cxnSpLocks/>
          </p:cNvCxnSpPr>
          <p:nvPr/>
        </p:nvCxnSpPr>
        <p:spPr>
          <a:xfrm flipV="1">
            <a:off x="8456477" y="1646821"/>
            <a:ext cx="158115" cy="44826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/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blipFill>
                <a:blip r:embed="rId16"/>
                <a:stretch>
                  <a:fillRect l="-3000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/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14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228203" y="1793018"/>
            <a:ext cx="2561964" cy="25619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  <a:blipFill>
                <a:blip r:embed="rId4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5656263" y="2246694"/>
            <a:ext cx="1621702" cy="1621702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771198" y="2362526"/>
            <a:ext cx="1435556" cy="1435556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843280"/>
            <a:ext cx="0" cy="2215606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8386881" y="1249235"/>
            <a:ext cx="691991" cy="478396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2340757" cy="1518980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548148" y="4600348"/>
            <a:ext cx="0" cy="693619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385992" y="1724220"/>
            <a:ext cx="0" cy="2581282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6911748"/>
                  </p:ext>
                </p:extLst>
              </p:nvPr>
            </p:nvGraphicFramePr>
            <p:xfrm rot="3363921">
              <a:off x="8939269" y="1066259"/>
              <a:ext cx="279202" cy="381882"/>
            </p:xfrm>
            <a:graphic>
              <a:graphicData uri="http://schemas.microsoft.com/office/drawing/2017/model3d">
                <am3d:model3d r:embed="rId9">
                  <am3d:spPr>
                    <a:xfrm rot="3363921">
                      <a:off x="0" y="0"/>
                      <a:ext cx="279202" cy="381882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1901495" ay="-857370" az="-51989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21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3363921">
                <a:off x="8939269" y="1066259"/>
                <a:ext cx="279202" cy="381882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7987B-1B9B-3B51-5451-4C7AFF0D0321}"/>
              </a:ext>
            </a:extLst>
          </p:cNvPr>
          <p:cNvCxnSpPr>
            <a:cxnSpLocks/>
          </p:cNvCxnSpPr>
          <p:nvPr/>
        </p:nvCxnSpPr>
        <p:spPr>
          <a:xfrm flipV="1">
            <a:off x="6472685" y="1724220"/>
            <a:ext cx="1918564" cy="1326366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A471B6-8262-E82E-99C8-BE9578CBB309}"/>
              </a:ext>
            </a:extLst>
          </p:cNvPr>
          <p:cNvCxnSpPr>
            <a:cxnSpLocks/>
          </p:cNvCxnSpPr>
          <p:nvPr/>
        </p:nvCxnSpPr>
        <p:spPr>
          <a:xfrm flipH="1">
            <a:off x="7997013" y="1725459"/>
            <a:ext cx="396798" cy="73134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6053704"/>
                  </p:ext>
                </p:extLst>
              </p:nvPr>
            </p:nvGraphicFramePr>
            <p:xfrm rot="19780346">
              <a:off x="7974875" y="1097952"/>
              <a:ext cx="271510" cy="289089"/>
            </p:xfrm>
            <a:graphic>
              <a:graphicData uri="http://schemas.microsoft.com/office/drawing/2017/model3d">
                <am3d:model3d r:embed="rId9">
                  <am3d:spPr>
                    <a:xfrm rot="19780346">
                      <a:off x="0" y="0"/>
                      <a:ext cx="271510" cy="28908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1615064" ay="-199597" az="101247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36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9780346">
                <a:off x="7974875" y="1097952"/>
                <a:ext cx="271510" cy="289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9067412"/>
                  </p:ext>
                </p:extLst>
              </p:nvPr>
            </p:nvGraphicFramePr>
            <p:xfrm rot="15610367">
              <a:off x="7808434" y="1650523"/>
              <a:ext cx="261271" cy="309769"/>
            </p:xfrm>
            <a:graphic>
              <a:graphicData uri="http://schemas.microsoft.com/office/drawing/2017/model3d">
                <am3d:model3d r:embed="rId9">
                  <am3d:spPr>
                    <a:xfrm rot="15610367">
                      <a:off x="0" y="0"/>
                      <a:ext cx="261271" cy="30976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2297127" ay="-587845" az="-459013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54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15610367">
                <a:off x="7808434" y="1650523"/>
                <a:ext cx="261271" cy="309769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061181-CF8A-537E-85B7-C328DD6E4DA4}"/>
              </a:ext>
            </a:extLst>
          </p:cNvPr>
          <p:cNvCxnSpPr>
            <a:cxnSpLocks/>
          </p:cNvCxnSpPr>
          <p:nvPr/>
        </p:nvCxnSpPr>
        <p:spPr>
          <a:xfrm flipH="1" flipV="1">
            <a:off x="8156585" y="1311919"/>
            <a:ext cx="240321" cy="415712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/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  <a:blipFill>
                <a:blip r:embed="rId16"/>
                <a:stretch>
                  <a:fillRect l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/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  <a:blipFill>
                <a:blip r:embed="rId17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/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  <a:blipFill>
                <a:blip r:embed="rId18"/>
                <a:stretch>
                  <a:fillRect l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29584D71-1EB0-0D93-FFAB-442B5D67D17F}"/>
              </a:ext>
            </a:extLst>
          </p:cNvPr>
          <p:cNvSpPr/>
          <p:nvPr/>
        </p:nvSpPr>
        <p:spPr>
          <a:xfrm rot="5400000" flipV="1">
            <a:off x="6146090" y="2060344"/>
            <a:ext cx="2561952" cy="1928363"/>
          </a:xfrm>
          <a:prstGeom prst="triangle">
            <a:avLst>
              <a:gd name="adj" fmla="val 50763"/>
            </a:avLst>
          </a:prstGeom>
          <a:solidFill>
            <a:srgbClr val="FF5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667A07A-ED15-81CC-4949-E972A727D066}"/>
              </a:ext>
            </a:extLst>
          </p:cNvPr>
          <p:cNvCxnSpPr>
            <a:cxnSpLocks/>
          </p:cNvCxnSpPr>
          <p:nvPr/>
        </p:nvCxnSpPr>
        <p:spPr>
          <a:xfrm flipV="1">
            <a:off x="7870506" y="2061210"/>
            <a:ext cx="40598" cy="1912620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A16CEC-591A-08D8-2164-3F9848FA1CBB}"/>
              </a:ext>
            </a:extLst>
          </p:cNvPr>
          <p:cNvCxnSpPr>
            <a:cxnSpLocks/>
          </p:cNvCxnSpPr>
          <p:nvPr/>
        </p:nvCxnSpPr>
        <p:spPr>
          <a:xfrm flipV="1">
            <a:off x="7484328" y="2335530"/>
            <a:ext cx="0" cy="1400189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522F9FF-10AC-06A1-4FBD-71FC8D4DA3B7}"/>
              </a:ext>
            </a:extLst>
          </p:cNvPr>
          <p:cNvCxnSpPr>
            <a:cxnSpLocks/>
          </p:cNvCxnSpPr>
          <p:nvPr/>
        </p:nvCxnSpPr>
        <p:spPr>
          <a:xfrm flipV="1">
            <a:off x="7145098" y="2578533"/>
            <a:ext cx="4612" cy="893351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5FE2C13-FD89-1366-4562-48A6F4ACF99D}"/>
              </a:ext>
            </a:extLst>
          </p:cNvPr>
          <p:cNvCxnSpPr>
            <a:cxnSpLocks/>
          </p:cNvCxnSpPr>
          <p:nvPr/>
        </p:nvCxnSpPr>
        <p:spPr>
          <a:xfrm flipV="1">
            <a:off x="6882597" y="2754792"/>
            <a:ext cx="3100" cy="584204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F11B590-C823-1C8B-3BE8-0679A5F807EA}"/>
              </a:ext>
            </a:extLst>
          </p:cNvPr>
          <p:cNvCxnSpPr>
            <a:cxnSpLocks/>
          </p:cNvCxnSpPr>
          <p:nvPr/>
        </p:nvCxnSpPr>
        <p:spPr>
          <a:xfrm flipV="1">
            <a:off x="6698966" y="2896964"/>
            <a:ext cx="0" cy="309372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1581320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CA46AFD7-B84D-1F7F-6482-B45031B36F51}"/>
              </a:ext>
            </a:extLst>
          </p:cNvPr>
          <p:cNvGrpSpPr/>
          <p:nvPr/>
        </p:nvGrpSpPr>
        <p:grpSpPr>
          <a:xfrm>
            <a:off x="5335444" y="1245674"/>
            <a:ext cx="4369388" cy="2996050"/>
            <a:chOff x="5335444" y="1245674"/>
            <a:chExt cx="4369388" cy="299605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4A5820-8336-F57F-801D-EC4F968C6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245674"/>
              <a:ext cx="1737837" cy="152832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95A5CF-A5EF-AB8C-2D33-23B83FC95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742412"/>
              <a:ext cx="3212592" cy="1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56EE20E-8D50-D714-DB64-EE5AF88D6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395984"/>
              <a:ext cx="2386149" cy="137982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9CA94E7-C1DA-9CDC-3CBB-9630449DD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1725168"/>
              <a:ext cx="2834640" cy="104883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E39F27-620F-CA4F-CF36-1824F0154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840" y="2182368"/>
              <a:ext cx="3156131" cy="58421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742A23-A864-F67B-1B19-78643EDF5340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9109"/>
              <a:ext cx="3156131" cy="56366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1F911B4-900F-2FAD-F445-2A2E2C791865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2330"/>
              <a:ext cx="2963672" cy="10271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5AA46F7-D3E0-E1A1-7A15-73BB24A83D0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676" y="2749312"/>
              <a:ext cx="2381716" cy="134210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513578F-F6E3-3A44-639B-81206A820939}"/>
                </a:ext>
              </a:extLst>
            </p:cNvPr>
            <p:cNvCxnSpPr>
              <a:cxnSpLocks/>
            </p:cNvCxnSpPr>
            <p:nvPr/>
          </p:nvCxnSpPr>
          <p:spPr>
            <a:xfrm>
              <a:off x="6462125" y="2749312"/>
              <a:ext cx="1740955" cy="149241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935B98B-E9B9-2DA3-CC80-DE167F4E57A5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765888"/>
              <a:ext cx="923348" cy="124586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8A974B9-2231-F78A-CBF2-42979433E009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825064"/>
              <a:ext cx="368373" cy="96720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C8A732-647E-5C2F-19CA-5395FAB37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4255" y="2759109"/>
              <a:ext cx="57985" cy="93171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2D6AF5-31CB-BF0D-CC32-516C39FD4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4575" y="1811778"/>
              <a:ext cx="15101" cy="94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2" name="Straight Arrow Connector 3071">
              <a:extLst>
                <a:ext uri="{FF2B5EF4-FFF2-40B4-BE49-F238E27FC236}">
                  <a16:creationId xmlns:a16="http://schemas.microsoft.com/office/drawing/2014/main" id="{0DE298C4-60FC-AA02-BA82-D7F9B2F1D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977" y="1675910"/>
              <a:ext cx="363573" cy="10758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5" name="Straight Arrow Connector 3074">
              <a:extLst>
                <a:ext uri="{FF2B5EF4-FFF2-40B4-BE49-F238E27FC236}">
                  <a16:creationId xmlns:a16="http://schemas.microsoft.com/office/drawing/2014/main" id="{AD9CCAFF-704E-7188-3111-1630F2CAA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467343"/>
              <a:ext cx="923348" cy="129559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Arrow Connector 3076">
              <a:extLst>
                <a:ext uri="{FF2B5EF4-FFF2-40B4-BE49-F238E27FC236}">
                  <a16:creationId xmlns:a16="http://schemas.microsoft.com/office/drawing/2014/main" id="{894F87E6-8700-0D69-7FA8-D4ADA19BF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64500" y="1948836"/>
              <a:ext cx="305176" cy="8096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9" name="Straight Arrow Connector 3078">
              <a:extLst>
                <a:ext uri="{FF2B5EF4-FFF2-40B4-BE49-F238E27FC236}">
                  <a16:creationId xmlns:a16="http://schemas.microsoft.com/office/drawing/2014/main" id="{244510E6-2ACB-A575-AF26-CE004D9C11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6123" y="2016119"/>
              <a:ext cx="596854" cy="7565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1" name="Straight Arrow Connector 3080">
              <a:extLst>
                <a:ext uri="{FF2B5EF4-FFF2-40B4-BE49-F238E27FC236}">
                  <a16:creationId xmlns:a16="http://schemas.microsoft.com/office/drawing/2014/main" id="{8DA1D81D-56D1-EC21-AA3A-4B7763A4A6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0303" y="2112402"/>
              <a:ext cx="811937" cy="64607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3" name="Straight Arrow Connector 3082">
              <a:extLst>
                <a:ext uri="{FF2B5EF4-FFF2-40B4-BE49-F238E27FC236}">
                  <a16:creationId xmlns:a16="http://schemas.microsoft.com/office/drawing/2014/main" id="{818C9B5F-3DC1-533E-7EAC-34C5CC47A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7844" y="2284259"/>
              <a:ext cx="981832" cy="47421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Straight Arrow Connector 3084">
              <a:extLst>
                <a:ext uri="{FF2B5EF4-FFF2-40B4-BE49-F238E27FC236}">
                  <a16:creationId xmlns:a16="http://schemas.microsoft.com/office/drawing/2014/main" id="{8AC4453F-84D3-3F82-234A-F4BA9EB961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0035" y="2535950"/>
              <a:ext cx="1089641" cy="2133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Arrow Connector 3086">
              <a:extLst>
                <a:ext uri="{FF2B5EF4-FFF2-40B4-BE49-F238E27FC236}">
                  <a16:creationId xmlns:a16="http://schemas.microsoft.com/office/drawing/2014/main" id="{180252DD-2F87-98C5-823A-19CE372A1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5444" y="2749312"/>
              <a:ext cx="1134232" cy="144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9" name="Straight Arrow Connector 3088">
              <a:extLst>
                <a:ext uri="{FF2B5EF4-FFF2-40B4-BE49-F238E27FC236}">
                  <a16:creationId xmlns:a16="http://schemas.microsoft.com/office/drawing/2014/main" id="{2BE64371-910E-26EF-822D-96490BE4C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995" y="2763891"/>
              <a:ext cx="1094681" cy="18980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1" name="Straight Arrow Connector 3090">
              <a:extLst>
                <a:ext uri="{FF2B5EF4-FFF2-40B4-BE49-F238E27FC236}">
                  <a16:creationId xmlns:a16="http://schemas.microsoft.com/office/drawing/2014/main" id="{B425BAF1-AD45-6703-056D-FA4A23B4C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7844" y="2769027"/>
              <a:ext cx="981832" cy="4527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Straight Arrow Connector 3092">
              <a:extLst>
                <a:ext uri="{FF2B5EF4-FFF2-40B4-BE49-F238E27FC236}">
                  <a16:creationId xmlns:a16="http://schemas.microsoft.com/office/drawing/2014/main" id="{DA2B1BC4-13B9-F8DB-D0DA-FD5E6EF35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5971" y="2755896"/>
              <a:ext cx="833705" cy="66816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Arrow Connector 3094">
              <a:extLst>
                <a:ext uri="{FF2B5EF4-FFF2-40B4-BE49-F238E27FC236}">
                  <a16:creationId xmlns:a16="http://schemas.microsoft.com/office/drawing/2014/main" id="{2FB727F0-757E-7964-8265-CA20E30DED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6123" y="2751752"/>
              <a:ext cx="596854" cy="76445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Arrow Connector 3096">
              <a:extLst>
                <a:ext uri="{FF2B5EF4-FFF2-40B4-BE49-F238E27FC236}">
                  <a16:creationId xmlns:a16="http://schemas.microsoft.com/office/drawing/2014/main" id="{EF3BEF12-5F7E-2143-463F-A94DF5CCC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730" y="2768865"/>
              <a:ext cx="275845" cy="78085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BDEBB9-6620-19A1-2B1E-0506261CDF75}"/>
              </a:ext>
            </a:extLst>
          </p:cNvPr>
          <p:cNvCxnSpPr>
            <a:cxnSpLocks/>
          </p:cNvCxnSpPr>
          <p:nvPr/>
        </p:nvCxnSpPr>
        <p:spPr>
          <a:xfrm>
            <a:off x="4379223" y="2742412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2" name="Straight Arrow Connector 3131">
            <a:extLst>
              <a:ext uri="{FF2B5EF4-FFF2-40B4-BE49-F238E27FC236}">
                <a16:creationId xmlns:a16="http://schemas.microsoft.com/office/drawing/2014/main" id="{A97BF817-4F64-6876-5E56-28D9F6BF4945}"/>
              </a:ext>
            </a:extLst>
          </p:cNvPr>
          <p:cNvCxnSpPr>
            <a:cxnSpLocks/>
          </p:cNvCxnSpPr>
          <p:nvPr/>
        </p:nvCxnSpPr>
        <p:spPr>
          <a:xfrm>
            <a:off x="6142292" y="2755896"/>
            <a:ext cx="4133822" cy="0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4" name="Arc 3133">
            <a:extLst>
              <a:ext uri="{FF2B5EF4-FFF2-40B4-BE49-F238E27FC236}">
                <a16:creationId xmlns:a16="http://schemas.microsoft.com/office/drawing/2014/main" id="{7965D650-81A0-927D-AA83-87386AFBFDCE}"/>
              </a:ext>
            </a:extLst>
          </p:cNvPr>
          <p:cNvSpPr/>
          <p:nvPr/>
        </p:nvSpPr>
        <p:spPr>
          <a:xfrm>
            <a:off x="4773168" y="1042416"/>
            <a:ext cx="3352800" cy="3352800"/>
          </a:xfrm>
          <a:prstGeom prst="arc">
            <a:avLst>
              <a:gd name="adj1" fmla="val 19277999"/>
              <a:gd name="adj2" fmla="val 62498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2EDEEE-161C-4575-C89C-0B8CF72B64AB}"/>
              </a:ext>
            </a:extLst>
          </p:cNvPr>
          <p:cNvSpPr/>
          <p:nvPr/>
        </p:nvSpPr>
        <p:spPr>
          <a:xfrm>
            <a:off x="6142292" y="2439487"/>
            <a:ext cx="641469" cy="641469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/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/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/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d>
                        <m:d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3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s-CL" sz="36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601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FD6A1-2124-9BF9-FD56-54EE348D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8" r="16753" b="33165"/>
          <a:stretch/>
        </p:blipFill>
        <p:spPr>
          <a:xfrm>
            <a:off x="2233914" y="1137213"/>
            <a:ext cx="6516548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38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63ECA6E-9973-DF73-E8EF-EEC18821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21519"/>
          <a:stretch/>
        </p:blipFill>
        <p:spPr>
          <a:xfrm>
            <a:off x="970915" y="2062480"/>
            <a:ext cx="10033000" cy="1849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B43C77-83FC-B304-4561-7637F783AF11}"/>
              </a:ext>
            </a:extLst>
          </p:cNvPr>
          <p:cNvSpPr/>
          <p:nvPr/>
        </p:nvSpPr>
        <p:spPr>
          <a:xfrm>
            <a:off x="7874000" y="2032000"/>
            <a:ext cx="2560320" cy="3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/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Rayleigh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/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blipFill>
                <a:blip r:embed="rId4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/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blipFill>
                <a:blip r:embed="rId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4422775" y="4196080"/>
            <a:ext cx="3129280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3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7781199" y="2127796"/>
            <a:ext cx="3129280" cy="184912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19B820-A895-F137-9A8D-AA2F7E158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r="33294" b="21519"/>
          <a:stretch/>
        </p:blipFill>
        <p:spPr>
          <a:xfrm>
            <a:off x="970915" y="2127796"/>
            <a:ext cx="6692628" cy="184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A4FAA-79A7-EB26-9D21-CAB1690139F9}"/>
              </a:ext>
            </a:extLst>
          </p:cNvPr>
          <p:cNvSpPr txBox="1"/>
          <p:nvPr/>
        </p:nvSpPr>
        <p:spPr>
          <a:xfrm>
            <a:off x="970915" y="1201003"/>
            <a:ext cx="297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DC280-E5BA-F86B-8F1F-89881E5CF353}"/>
              </a:ext>
            </a:extLst>
          </p:cNvPr>
          <p:cNvSpPr txBox="1"/>
          <p:nvPr/>
        </p:nvSpPr>
        <p:spPr>
          <a:xfrm>
            <a:off x="4527776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adelante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B0AD3-6961-10CC-A0D5-A739ACC5C8CE}"/>
              </a:ext>
            </a:extLst>
          </p:cNvPr>
          <p:cNvSpPr txBox="1"/>
          <p:nvPr/>
        </p:nvSpPr>
        <p:spPr>
          <a:xfrm>
            <a:off x="7874000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atrás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/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blipFill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/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blipFill>
                <a:blip r:embed="rId4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/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169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8E79ACD-18E1-0691-B75D-19242B677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3" t="2231" r="21170"/>
          <a:stretch/>
        </p:blipFill>
        <p:spPr bwMode="auto">
          <a:xfrm>
            <a:off x="1458410" y="1493134"/>
            <a:ext cx="4190036" cy="3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923B8AB-A890-050E-F837-4391877EC81A}"/>
              </a:ext>
            </a:extLst>
          </p:cNvPr>
          <p:cNvGrpSpPr/>
          <p:nvPr/>
        </p:nvGrpSpPr>
        <p:grpSpPr>
          <a:xfrm>
            <a:off x="6096001" y="2341781"/>
            <a:ext cx="4637590" cy="2051289"/>
            <a:chOff x="3815150" y="1823934"/>
            <a:chExt cx="4979911" cy="20512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284A92-795D-F97D-4A7F-8FCCBFE3C563}"/>
                </a:ext>
              </a:extLst>
            </p:cNvPr>
            <p:cNvSpPr/>
            <p:nvPr/>
          </p:nvSpPr>
          <p:spPr>
            <a:xfrm>
              <a:off x="6644393" y="1823934"/>
              <a:ext cx="300942" cy="20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5907E4F-BC50-A6AD-9B16-A4DB497B211D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6945335" y="2830932"/>
              <a:ext cx="1388962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3A8200-3736-78C9-B226-A6B8962980D0}"/>
                </a:ext>
              </a:extLst>
            </p:cNvPr>
            <p:cNvCxnSpPr/>
            <p:nvPr/>
          </p:nvCxnSpPr>
          <p:spPr>
            <a:xfrm flipH="1">
              <a:off x="4688272" y="2830930"/>
              <a:ext cx="1956121" cy="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4E35CF-21D8-CF43-CC6E-20DDAEA6AF18}"/>
                </a:ext>
              </a:extLst>
            </p:cNvPr>
            <p:cNvGrpSpPr/>
            <p:nvPr/>
          </p:nvGrpSpPr>
          <p:grpSpPr>
            <a:xfrm>
              <a:off x="5255431" y="2320571"/>
              <a:ext cx="1388962" cy="502534"/>
              <a:chOff x="5255431" y="2328398"/>
              <a:chExt cx="1388962" cy="50253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E57BD7D-4A76-1D78-0F99-C9F0A2D44A19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255431" y="2645737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9209BB4-6E43-9D8A-1025-B6C5D9F69480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666332" y="2495266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C5E9B6F-2AE4-8BD1-BB61-A8B99F40160B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949912" y="2328398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35DC23C-E85A-7C1F-1184-C7077804B326}"/>
                </a:ext>
              </a:extLst>
            </p:cNvPr>
            <p:cNvGrpSpPr/>
            <p:nvPr/>
          </p:nvGrpSpPr>
          <p:grpSpPr>
            <a:xfrm flipV="1">
              <a:off x="5255431" y="2830929"/>
              <a:ext cx="1388962" cy="634678"/>
              <a:chOff x="3217762" y="4486155"/>
              <a:chExt cx="1388962" cy="502534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C75B7F8-1DED-D4B5-E969-B2400C8EB5F2}"/>
                  </a:ext>
                </a:extLst>
              </p:cNvPr>
              <p:cNvCxnSpPr/>
              <p:nvPr/>
            </p:nvCxnSpPr>
            <p:spPr>
              <a:xfrm flipH="1" flipV="1">
                <a:off x="3217762" y="4803494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D60C46-28B3-0791-3277-3BA306BA6ECD}"/>
                  </a:ext>
                </a:extLst>
              </p:cNvPr>
              <p:cNvCxnSpPr/>
              <p:nvPr/>
            </p:nvCxnSpPr>
            <p:spPr>
              <a:xfrm flipH="1" flipV="1">
                <a:off x="3628663" y="4653023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56D6367-D13F-2ECB-43D0-15A642D91C98}"/>
                  </a:ext>
                </a:extLst>
              </p:cNvPr>
              <p:cNvCxnSpPr/>
              <p:nvPr/>
            </p:nvCxnSpPr>
            <p:spPr>
              <a:xfrm flipH="1" flipV="1">
                <a:off x="3912243" y="4486155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66913C-597F-E154-2EDE-07F0E2FE2D72}"/>
                </a:ext>
              </a:extLst>
            </p:cNvPr>
            <p:cNvSpPr/>
            <p:nvPr/>
          </p:nvSpPr>
          <p:spPr>
            <a:xfrm>
              <a:off x="7374287" y="2357155"/>
              <a:ext cx="14207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Luz </a:t>
              </a:r>
              <a:r>
                <a:rPr lang="en-US" dirty="0" err="1"/>
                <a:t>incidente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04D74A-C2C5-5FAC-9AC7-AB303D24BBB0}"/>
                </a:ext>
              </a:extLst>
            </p:cNvPr>
            <p:cNvSpPr/>
            <p:nvPr/>
          </p:nvSpPr>
          <p:spPr>
            <a:xfrm>
              <a:off x="4372772" y="3505891"/>
              <a:ext cx="2025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C000"/>
                  </a:solidFill>
                </a:rPr>
                <a:t>Componente</a:t>
              </a:r>
              <a:r>
                <a:rPr lang="en-US" dirty="0">
                  <a:solidFill>
                    <a:srgbClr val="FFC000"/>
                  </a:solidFill>
                </a:rPr>
                <a:t> </a:t>
              </a:r>
              <a:r>
                <a:rPr lang="en-US" dirty="0" err="1">
                  <a:solidFill>
                    <a:srgbClr val="FFC000"/>
                  </a:solidFill>
                </a:rPr>
                <a:t>difusa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01E7E-35D4-BA4E-1380-8A723AACB46C}"/>
                </a:ext>
              </a:extLst>
            </p:cNvPr>
            <p:cNvSpPr/>
            <p:nvPr/>
          </p:nvSpPr>
          <p:spPr>
            <a:xfrm>
              <a:off x="3815150" y="2010365"/>
              <a:ext cx="14576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Componente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especular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FA15CC8-6E1A-3407-549E-064DFC381A86}"/>
              </a:ext>
            </a:extLst>
          </p:cNvPr>
          <p:cNvSpPr/>
          <p:nvPr/>
        </p:nvSpPr>
        <p:spPr>
          <a:xfrm>
            <a:off x="1585500" y="2668818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4E5723-928F-53D3-BE15-77F6A92DFE06}"/>
              </a:ext>
            </a:extLst>
          </p:cNvPr>
          <p:cNvCxnSpPr>
            <a:cxnSpLocks/>
          </p:cNvCxnSpPr>
          <p:nvPr/>
        </p:nvCxnSpPr>
        <p:spPr>
          <a:xfrm>
            <a:off x="2468880" y="3315149"/>
            <a:ext cx="312377" cy="53563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AAB71D-3B15-3A47-BF0B-562967E8EC46}"/>
              </a:ext>
            </a:extLst>
          </p:cNvPr>
          <p:cNvSpPr/>
          <p:nvPr/>
        </p:nvSpPr>
        <p:spPr>
          <a:xfrm>
            <a:off x="3135742" y="42084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difusa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C3DE67-27D6-FE2F-909A-C8D778FF4A7D}"/>
              </a:ext>
            </a:extLst>
          </p:cNvPr>
          <p:cNvCxnSpPr>
            <a:cxnSpLocks/>
          </p:cNvCxnSpPr>
          <p:nvPr/>
        </p:nvCxnSpPr>
        <p:spPr>
          <a:xfrm>
            <a:off x="2916053" y="4092857"/>
            <a:ext cx="254181" cy="21377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173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DC23C-E85A-7C1F-1184-C7077804B326}"/>
              </a:ext>
            </a:extLst>
          </p:cNvPr>
          <p:cNvGrpSpPr/>
          <p:nvPr/>
        </p:nvGrpSpPr>
        <p:grpSpPr>
          <a:xfrm flipV="1">
            <a:off x="7384844" y="3409587"/>
            <a:ext cx="839650" cy="976522"/>
            <a:chOff x="3217762" y="4486155"/>
            <a:chExt cx="1388962" cy="5025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75B7F8-1DED-D4B5-E969-B2400C8EB5F2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D60C46-28B3-0791-3277-3BA306BA6EC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6D6367-D13F-2ECB-43D0-15A642D91C98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543F00-DF4F-A2B6-D7B8-4F4478E8F487}"/>
              </a:ext>
            </a:extLst>
          </p:cNvPr>
          <p:cNvGrpSpPr/>
          <p:nvPr/>
        </p:nvGrpSpPr>
        <p:grpSpPr>
          <a:xfrm>
            <a:off x="7327288" y="2282912"/>
            <a:ext cx="839650" cy="963715"/>
            <a:chOff x="3217762" y="4486155"/>
            <a:chExt cx="1388962" cy="50253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A62D33-065D-34BA-8564-C467DEFAB028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603B7F-08E0-71AD-311E-B702C60F1EB2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C5EAF1B-50FF-AA0F-31FB-036C7605B9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47F637-FC48-A465-BF18-94632DAB1642}"/>
              </a:ext>
            </a:extLst>
          </p:cNvPr>
          <p:cNvCxnSpPr>
            <a:cxnSpLocks/>
          </p:cNvCxnSpPr>
          <p:nvPr/>
        </p:nvCxnSpPr>
        <p:spPr>
          <a:xfrm flipH="1">
            <a:off x="6257044" y="334009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907E4F-BC50-A6AD-9B16-A4DB497B211D}"/>
              </a:ext>
            </a:extLst>
          </p:cNvPr>
          <p:cNvCxnSpPr>
            <a:cxnSpLocks/>
          </p:cNvCxnSpPr>
          <p:nvPr/>
        </p:nvCxnSpPr>
        <p:spPr>
          <a:xfrm flipH="1">
            <a:off x="6628788" y="343513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913C-597F-E154-2EDE-07F0E2FE2D72}"/>
              </a:ext>
            </a:extLst>
          </p:cNvPr>
          <p:cNvSpPr/>
          <p:nvPr/>
        </p:nvSpPr>
        <p:spPr>
          <a:xfrm>
            <a:off x="9102530" y="267231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pic>
        <p:nvPicPr>
          <p:cNvPr id="8" name="Picture 2" descr="White glowing light burst sun on blue sky Vector Image">
            <a:extLst>
              <a:ext uri="{FF2B5EF4-FFF2-40B4-BE49-F238E27FC236}">
                <a16:creationId xmlns:a16="http://schemas.microsoft.com/office/drawing/2014/main" id="{1924C8D3-2852-9026-578C-DFBC48881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1831677" y="1578054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5CF89-D45A-5C0B-BFE9-080749631D72}"/>
              </a:ext>
            </a:extLst>
          </p:cNvPr>
          <p:cNvCxnSpPr>
            <a:cxnSpLocks/>
          </p:cNvCxnSpPr>
          <p:nvPr/>
        </p:nvCxnSpPr>
        <p:spPr>
          <a:xfrm flipH="1">
            <a:off x="8509596" y="310460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ADF925-1DFC-886B-3AB5-E849DABD052B}"/>
              </a:ext>
            </a:extLst>
          </p:cNvPr>
          <p:cNvCxnSpPr>
            <a:cxnSpLocks/>
          </p:cNvCxnSpPr>
          <p:nvPr/>
        </p:nvCxnSpPr>
        <p:spPr>
          <a:xfrm flipH="1">
            <a:off x="8509596" y="318113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4E35AE-5E09-B4DB-43DC-C09760D0C592}"/>
              </a:ext>
            </a:extLst>
          </p:cNvPr>
          <p:cNvCxnSpPr>
            <a:cxnSpLocks/>
          </p:cNvCxnSpPr>
          <p:nvPr/>
        </p:nvCxnSpPr>
        <p:spPr>
          <a:xfrm flipH="1">
            <a:off x="6628788" y="327076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64231-CB3E-ACA9-98CF-C75441344155}"/>
              </a:ext>
            </a:extLst>
          </p:cNvPr>
          <p:cNvCxnSpPr>
            <a:cxnSpLocks/>
          </p:cNvCxnSpPr>
          <p:nvPr/>
        </p:nvCxnSpPr>
        <p:spPr>
          <a:xfrm flipH="1">
            <a:off x="6628788" y="334877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284A92-795D-F97D-4A7F-8FCCBFE3C563}"/>
              </a:ext>
            </a:extLst>
          </p:cNvPr>
          <p:cNvSpPr/>
          <p:nvPr/>
        </p:nvSpPr>
        <p:spPr>
          <a:xfrm>
            <a:off x="8089289" y="2268117"/>
            <a:ext cx="420307" cy="20139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F1E8F2-A30F-B476-B46A-A8EF8338F60F}"/>
              </a:ext>
            </a:extLst>
          </p:cNvPr>
          <p:cNvSpPr/>
          <p:nvPr/>
        </p:nvSpPr>
        <p:spPr>
          <a:xfrm>
            <a:off x="5705167" y="246808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45D793-F0D5-0333-9CE4-B2E337256632}"/>
              </a:ext>
            </a:extLst>
          </p:cNvPr>
          <p:cNvSpPr/>
          <p:nvPr/>
        </p:nvSpPr>
        <p:spPr>
          <a:xfrm>
            <a:off x="6537975" y="44108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4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Biosensors | Free Full-Text | Localized Surface Plasmon Resonance as a  Biosensing Platform for Developing Countries | HTML">
            <a:extLst>
              <a:ext uri="{FF2B5EF4-FFF2-40B4-BE49-F238E27FC236}">
                <a16:creationId xmlns:a16="http://schemas.microsoft.com/office/drawing/2014/main" id="{51086760-B9CF-4292-5C6D-088E5BE25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/>
          <a:stretch/>
        </p:blipFill>
        <p:spPr bwMode="auto">
          <a:xfrm>
            <a:off x="2873829" y="1065746"/>
            <a:ext cx="5606142" cy="44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E2DE7F-A867-AA64-5F0E-092C06827CCB}"/>
              </a:ext>
            </a:extLst>
          </p:cNvPr>
          <p:cNvSpPr/>
          <p:nvPr/>
        </p:nvSpPr>
        <p:spPr>
          <a:xfrm>
            <a:off x="7674428" y="3526972"/>
            <a:ext cx="805543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C33AE-DFBC-858C-5D17-7172D907B5F7}"/>
              </a:ext>
            </a:extLst>
          </p:cNvPr>
          <p:cNvSpPr/>
          <p:nvPr/>
        </p:nvSpPr>
        <p:spPr>
          <a:xfrm>
            <a:off x="3331028" y="4310743"/>
            <a:ext cx="1632858" cy="402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82C46B-E170-982F-4982-1E08A55B255C}"/>
              </a:ext>
            </a:extLst>
          </p:cNvPr>
          <p:cNvSpPr/>
          <p:nvPr/>
        </p:nvSpPr>
        <p:spPr>
          <a:xfrm>
            <a:off x="2960914" y="4310743"/>
            <a:ext cx="23730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Nanopartícula</a:t>
            </a:r>
            <a:r>
              <a:rPr lang="en-US" sz="2800" dirty="0"/>
              <a:t> </a:t>
            </a:r>
            <a:r>
              <a:rPr lang="en-US" sz="2800" dirty="0" err="1"/>
              <a:t>metálica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C585E-463F-7729-9868-C006128F0FFF}"/>
              </a:ext>
            </a:extLst>
          </p:cNvPr>
          <p:cNvSpPr/>
          <p:nvPr/>
        </p:nvSpPr>
        <p:spPr>
          <a:xfrm rot="16200000">
            <a:off x="772533" y="2013504"/>
            <a:ext cx="3679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Campo </a:t>
            </a:r>
            <a:r>
              <a:rPr lang="en-US" sz="2800" dirty="0" err="1"/>
              <a:t>eléctrico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A18493-4A0A-2D07-2F25-87118C235F1A}"/>
              </a:ext>
            </a:extLst>
          </p:cNvPr>
          <p:cNvSpPr/>
          <p:nvPr/>
        </p:nvSpPr>
        <p:spPr>
          <a:xfrm>
            <a:off x="7446534" y="3526972"/>
            <a:ext cx="1839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Dirección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de la </a:t>
            </a:r>
            <a:r>
              <a:rPr lang="en-US" sz="2800" dirty="0" err="1"/>
              <a:t>onda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66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327DE-557E-6969-DED2-56B430093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952"/>
          <a:stretch/>
        </p:blipFill>
        <p:spPr>
          <a:xfrm>
            <a:off x="1630829" y="911259"/>
            <a:ext cx="8504368" cy="3426565"/>
          </a:xfrm>
          <a:prstGeom prst="rect">
            <a:avLst/>
          </a:prstGeom>
        </p:spPr>
      </p:pic>
      <p:pic>
        <p:nvPicPr>
          <p:cNvPr id="5" name="Picture 6" descr="7,228 Incandescent Light Bulb Stock Photos, Pictures &amp; Royalty-Free Images  - iStock">
            <a:extLst>
              <a:ext uri="{FF2B5EF4-FFF2-40B4-BE49-F238E27FC236}">
                <a16:creationId xmlns:a16="http://schemas.microsoft.com/office/drawing/2014/main" id="{5ACC7D7C-8503-8349-E70E-99456B5EF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4" t="11813" r="30304" b="10309"/>
          <a:stretch/>
        </p:blipFill>
        <p:spPr bwMode="auto">
          <a:xfrm>
            <a:off x="4955085" y="1730530"/>
            <a:ext cx="413561" cy="54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luorescent Light Science Experiment">
            <a:extLst>
              <a:ext uri="{FF2B5EF4-FFF2-40B4-BE49-F238E27FC236}">
                <a16:creationId xmlns:a16="http://schemas.microsoft.com/office/drawing/2014/main" id="{45654B5A-FC8F-2100-37C4-D1C1F840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462" y="1251878"/>
            <a:ext cx="895103" cy="50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shree solar Ac Halogen Light, Base Type: B22, 230 V, Rs 680 | ID: 7105271362">
            <a:extLst>
              <a:ext uri="{FF2B5EF4-FFF2-40B4-BE49-F238E27FC236}">
                <a16:creationId xmlns:a16="http://schemas.microsoft.com/office/drawing/2014/main" id="{5B80F92A-8A5C-7DFB-76D0-C37916C38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58" y="3179917"/>
            <a:ext cx="787063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3C356B05-9836-3511-AFA6-71C391B11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16"/>
          <a:stretch/>
        </p:blipFill>
        <p:spPr bwMode="auto">
          <a:xfrm>
            <a:off x="6646909" y="3156778"/>
            <a:ext cx="510416" cy="81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5A7CF861-E8D6-BCA1-F040-2600C7D90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779980" y="3035468"/>
            <a:ext cx="468489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616E2-23F5-445E-2B90-DC1E47D9D5C4}"/>
              </a:ext>
            </a:extLst>
          </p:cNvPr>
          <p:cNvSpPr/>
          <p:nvPr/>
        </p:nvSpPr>
        <p:spPr>
          <a:xfrm>
            <a:off x="1630828" y="3966981"/>
            <a:ext cx="312271" cy="37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24AB8-7CE5-7C71-9638-E11A4201C7E6}"/>
              </a:ext>
            </a:extLst>
          </p:cNvPr>
          <p:cNvSpPr/>
          <p:nvPr/>
        </p:nvSpPr>
        <p:spPr>
          <a:xfrm>
            <a:off x="4437993" y="4194811"/>
            <a:ext cx="312271" cy="143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408E9-3B86-324B-6AD0-97558F724841}"/>
              </a:ext>
            </a:extLst>
          </p:cNvPr>
          <p:cNvSpPr/>
          <p:nvPr/>
        </p:nvSpPr>
        <p:spPr>
          <a:xfrm>
            <a:off x="4437993" y="2591682"/>
            <a:ext cx="244498" cy="22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B704DC-4A16-6B10-4B96-793E8913FEE3}"/>
              </a:ext>
            </a:extLst>
          </p:cNvPr>
          <p:cNvSpPr/>
          <p:nvPr/>
        </p:nvSpPr>
        <p:spPr>
          <a:xfrm>
            <a:off x="1611778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1AFC2F-ED8F-AF74-0178-0AC8C2551F5B}"/>
              </a:ext>
            </a:extLst>
          </p:cNvPr>
          <p:cNvSpPr/>
          <p:nvPr/>
        </p:nvSpPr>
        <p:spPr>
          <a:xfrm>
            <a:off x="1611777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F9471E-99A7-72B6-78D8-EC6C71DD5466}"/>
              </a:ext>
            </a:extLst>
          </p:cNvPr>
          <p:cNvSpPr/>
          <p:nvPr/>
        </p:nvSpPr>
        <p:spPr>
          <a:xfrm>
            <a:off x="441894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B08E5-29BB-BE2E-66EA-DA8A9E1792B9}"/>
              </a:ext>
            </a:extLst>
          </p:cNvPr>
          <p:cNvSpPr/>
          <p:nvPr/>
        </p:nvSpPr>
        <p:spPr>
          <a:xfrm>
            <a:off x="722149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6F2D46-9B72-168C-7E1A-63D745E6F6B0}"/>
              </a:ext>
            </a:extLst>
          </p:cNvPr>
          <p:cNvSpPr/>
          <p:nvPr/>
        </p:nvSpPr>
        <p:spPr>
          <a:xfrm>
            <a:off x="7211799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C85AAE-80E4-8111-CC23-ED664FAB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62" y="1922780"/>
            <a:ext cx="701488" cy="467442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114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2E30AC0-AC7E-15C9-F058-6861953B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8" t="7393" r="4193"/>
          <a:stretch/>
        </p:blipFill>
        <p:spPr>
          <a:xfrm>
            <a:off x="2824663" y="1543034"/>
            <a:ext cx="6369781" cy="30390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55C39D-8150-728E-9066-C3D37F6274C3}"/>
              </a:ext>
            </a:extLst>
          </p:cNvPr>
          <p:cNvCxnSpPr>
            <a:cxnSpLocks/>
          </p:cNvCxnSpPr>
          <p:nvPr/>
        </p:nvCxnSpPr>
        <p:spPr>
          <a:xfrm>
            <a:off x="5989234" y="1676400"/>
            <a:ext cx="0" cy="2905694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E758B9-BCE7-4822-0850-652B1D30516B}"/>
              </a:ext>
            </a:extLst>
          </p:cNvPr>
          <p:cNvCxnSpPr>
            <a:cxnSpLocks/>
          </p:cNvCxnSpPr>
          <p:nvPr/>
        </p:nvCxnSpPr>
        <p:spPr>
          <a:xfrm>
            <a:off x="500048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49E63C-D00B-8F9A-068F-978E01D4DDB2}"/>
              </a:ext>
            </a:extLst>
          </p:cNvPr>
          <p:cNvCxnSpPr>
            <a:cxnSpLocks/>
          </p:cNvCxnSpPr>
          <p:nvPr/>
        </p:nvCxnSpPr>
        <p:spPr>
          <a:xfrm>
            <a:off x="695232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/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  <a:blipFill>
                <a:blip r:embed="rId3"/>
                <a:stretch>
                  <a:fillRect l="-3297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/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/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6D380A-09D0-BC95-BAE8-82EB03F6A4FE}"/>
              </a:ext>
            </a:extLst>
          </p:cNvPr>
          <p:cNvCxnSpPr>
            <a:cxnSpLocks/>
          </p:cNvCxnSpPr>
          <p:nvPr/>
        </p:nvCxnSpPr>
        <p:spPr>
          <a:xfrm flipH="1">
            <a:off x="2265680" y="4582094"/>
            <a:ext cx="72745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961D1E-A917-7C17-3ABA-8DC56246255A}"/>
              </a:ext>
            </a:extLst>
          </p:cNvPr>
          <p:cNvCxnSpPr>
            <a:cxnSpLocks/>
          </p:cNvCxnSpPr>
          <p:nvPr/>
        </p:nvCxnSpPr>
        <p:spPr>
          <a:xfrm>
            <a:off x="5989234" y="4267200"/>
            <a:ext cx="2201682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/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blipFill>
                <a:blip r:embed="rId6"/>
                <a:stretch>
                  <a:fillRect l="-131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72ACBF07-A92A-FD14-C21F-89AF2E5DB8B5}"/>
              </a:ext>
            </a:extLst>
          </p:cNvPr>
          <p:cNvCxnSpPr>
            <a:cxnSpLocks/>
          </p:cNvCxnSpPr>
          <p:nvPr/>
        </p:nvCxnSpPr>
        <p:spPr>
          <a:xfrm>
            <a:off x="8190916" y="4267200"/>
            <a:ext cx="0" cy="314893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0291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9535862-0BE3-9EEF-1C56-FEC39F716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2872"/>
          <a:stretch/>
        </p:blipFill>
        <p:spPr>
          <a:xfrm>
            <a:off x="2961408" y="1226126"/>
            <a:ext cx="6192983" cy="40148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C1123B-7A69-DD1D-F71A-14EAB2F0C033}"/>
              </a:ext>
            </a:extLst>
          </p:cNvPr>
          <p:cNvGrpSpPr/>
          <p:nvPr/>
        </p:nvGrpSpPr>
        <p:grpSpPr>
          <a:xfrm rot="5400000">
            <a:off x="5385042" y="3033398"/>
            <a:ext cx="1460016" cy="2628900"/>
            <a:chOff x="7011983" y="2974664"/>
            <a:chExt cx="283609" cy="47497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8160FB-5283-45C9-8E85-F74BADC4C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7D7C6D-5A55-2F77-C9DE-551766652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4598E-D57B-3C63-7012-B1D641F45C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/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71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6130F67-F36D-7CB5-C2C5-DF6C3D9BB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397"/>
          <a:stretch/>
        </p:blipFill>
        <p:spPr>
          <a:xfrm rot="20670928">
            <a:off x="4525879" y="3915613"/>
            <a:ext cx="1265522" cy="736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442B8-0445-8C30-D617-F4230A8395FE}"/>
              </a:ext>
            </a:extLst>
          </p:cNvPr>
          <p:cNvSpPr/>
          <p:nvPr/>
        </p:nvSpPr>
        <p:spPr>
          <a:xfrm>
            <a:off x="4450542" y="1174172"/>
            <a:ext cx="2137295" cy="407762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/>
          <p:nvPr/>
        </p:nvCxnSpPr>
        <p:spPr>
          <a:xfrm flipV="1">
            <a:off x="3382818" y="3881792"/>
            <a:ext cx="3205019" cy="96520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375F76-32BA-739B-A4B0-B7031B9B3A73}"/>
              </a:ext>
            </a:extLst>
          </p:cNvPr>
          <p:cNvCxnSpPr>
            <a:cxnSpLocks/>
          </p:cNvCxnSpPr>
          <p:nvPr/>
        </p:nvCxnSpPr>
        <p:spPr>
          <a:xfrm>
            <a:off x="3382818" y="2701636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282969-CF88-2AB3-6415-1B73638B4E69}"/>
              </a:ext>
            </a:extLst>
          </p:cNvPr>
          <p:cNvCxnSpPr>
            <a:cxnSpLocks/>
          </p:cNvCxnSpPr>
          <p:nvPr/>
        </p:nvCxnSpPr>
        <p:spPr>
          <a:xfrm flipV="1">
            <a:off x="4450542" y="2433992"/>
            <a:ext cx="2149302" cy="64726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4EE7DBE-F164-E79D-C54F-EB7B12349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431"/>
          <a:stretch/>
        </p:blipFill>
        <p:spPr>
          <a:xfrm rot="1250959">
            <a:off x="4755124" y="3023354"/>
            <a:ext cx="1265522" cy="747204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AAD331CC-CE74-2353-930A-7972F5B4C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439"/>
          <a:stretch/>
        </p:blipFill>
        <p:spPr>
          <a:xfrm rot="1250959">
            <a:off x="3201672" y="2465520"/>
            <a:ext cx="1265522" cy="735959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D7E17315-0907-E1FA-3D87-348D0BEF3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317"/>
          <a:stretch/>
        </p:blipFill>
        <p:spPr>
          <a:xfrm rot="20670928">
            <a:off x="4549887" y="2459970"/>
            <a:ext cx="1265522" cy="74848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669316-133B-9B1F-13B0-F8FF149BB3A6}"/>
              </a:ext>
            </a:extLst>
          </p:cNvPr>
          <p:cNvCxnSpPr>
            <a:cxnSpLocks/>
          </p:cNvCxnSpPr>
          <p:nvPr/>
        </p:nvCxnSpPr>
        <p:spPr>
          <a:xfrm>
            <a:off x="3405216" y="1246212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6D354AE3-09DD-7586-2A6E-1A2FDDA67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820"/>
          <a:stretch/>
        </p:blipFill>
        <p:spPr>
          <a:xfrm rot="1250959">
            <a:off x="5056744" y="1691532"/>
            <a:ext cx="1265522" cy="731704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6E19FC21-FC03-F6DA-CA12-09AD38569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213"/>
          <a:stretch/>
        </p:blipFill>
        <p:spPr>
          <a:xfrm rot="1250959">
            <a:off x="3223623" y="1010014"/>
            <a:ext cx="1265522" cy="73847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595E61D-2881-541E-14C8-37C1DCA333F3}"/>
              </a:ext>
            </a:extLst>
          </p:cNvPr>
          <p:cNvGrpSpPr/>
          <p:nvPr/>
        </p:nvGrpSpPr>
        <p:grpSpPr>
          <a:xfrm rot="5400000">
            <a:off x="5371454" y="4467446"/>
            <a:ext cx="283466" cy="2149301"/>
            <a:chOff x="7011983" y="2974664"/>
            <a:chExt cx="283609" cy="47497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571BF4-F67F-EFD1-61E0-490E9D7A8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82106E1-D373-A027-7441-B24771207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5A64C1-62DB-4C03-2175-92D16B3B1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/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 flipV="1">
            <a:off x="3931462" y="4531600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4B77E0-BD17-7047-037B-D7AF20755B3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697382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08913C-FFEB-8E61-78D7-D130733F3046}"/>
              </a:ext>
            </a:extLst>
          </p:cNvPr>
          <p:cNvCxnSpPr>
            <a:cxnSpLocks/>
          </p:cNvCxnSpPr>
          <p:nvPr/>
        </p:nvCxnSpPr>
        <p:spPr>
          <a:xfrm flipV="1">
            <a:off x="5951913" y="2480653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A36B8F7-EC13-96A7-21AD-B06D54D3FDD2}"/>
              </a:ext>
            </a:extLst>
          </p:cNvPr>
          <p:cNvCxnSpPr>
            <a:cxnSpLocks/>
          </p:cNvCxnSpPr>
          <p:nvPr/>
        </p:nvCxnSpPr>
        <p:spPr>
          <a:xfrm flipH="1" flipV="1">
            <a:off x="4534301" y="1674150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71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>
            <a:off x="2084586" y="3736174"/>
            <a:ext cx="678934" cy="0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>
            <a:cxnSpLocks/>
          </p:cNvCxnSpPr>
          <p:nvPr/>
        </p:nvCxnSpPr>
        <p:spPr>
          <a:xfrm flipV="1">
            <a:off x="4450542" y="3720217"/>
            <a:ext cx="1645458" cy="1595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71DD7-5B12-2049-4735-D26FB521DA69}"/>
              </a:ext>
            </a:extLst>
          </p:cNvPr>
          <p:cNvCxnSpPr>
            <a:cxnSpLocks/>
          </p:cNvCxnSpPr>
          <p:nvPr/>
        </p:nvCxnSpPr>
        <p:spPr>
          <a:xfrm>
            <a:off x="1828800" y="3739713"/>
            <a:ext cx="2609736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3314089A-AC5D-A149-3BDB-AF4E11511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4" t="13632" r="17851" b="20397"/>
          <a:stretch/>
        </p:blipFill>
        <p:spPr>
          <a:xfrm>
            <a:off x="4450542" y="3144486"/>
            <a:ext cx="943600" cy="1112160"/>
          </a:xfrm>
          <a:prstGeom prst="rect">
            <a:avLst/>
          </a:prstGeom>
        </p:spPr>
      </p:pic>
      <p:pic>
        <p:nvPicPr>
          <p:cNvPr id="52" name="Picture 51" descr="Chart, line chart&#10;&#10;Description automatically generated">
            <a:extLst>
              <a:ext uri="{FF2B5EF4-FFF2-40B4-BE49-F238E27FC236}">
                <a16:creationId xmlns:a16="http://schemas.microsoft.com/office/drawing/2014/main" id="{ACF15510-97F2-2135-518F-03FF0BD0D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4" t="13632" r="48442" b="20397"/>
          <a:stretch/>
        </p:blipFill>
        <p:spPr>
          <a:xfrm>
            <a:off x="3159759" y="3135695"/>
            <a:ext cx="1294803" cy="1112160"/>
          </a:xfrm>
          <a:prstGeom prst="rect">
            <a:avLst/>
          </a:prstGeom>
        </p:spPr>
      </p:pic>
      <p:pic>
        <p:nvPicPr>
          <p:cNvPr id="54" name="Picture 53" descr="Chart, line chart&#10;&#10;Description automatically generated">
            <a:extLst>
              <a:ext uri="{FF2B5EF4-FFF2-40B4-BE49-F238E27FC236}">
                <a16:creationId xmlns:a16="http://schemas.microsoft.com/office/drawing/2014/main" id="{99C62F85-A15F-B30D-8A2C-F9BD630A6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1" t="13632" r="48945" b="20397"/>
          <a:stretch/>
        </p:blipFill>
        <p:spPr>
          <a:xfrm>
            <a:off x="3328602" y="2050201"/>
            <a:ext cx="1109934" cy="79984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9378210-FE1A-C421-B0C4-94F2F99ACE49}"/>
              </a:ext>
            </a:extLst>
          </p:cNvPr>
          <p:cNvCxnSpPr>
            <a:cxnSpLocks/>
          </p:cNvCxnSpPr>
          <p:nvPr/>
        </p:nvCxnSpPr>
        <p:spPr>
          <a:xfrm>
            <a:off x="5577594" y="3720217"/>
            <a:ext cx="678934" cy="0"/>
          </a:xfrm>
          <a:prstGeom prst="line">
            <a:avLst/>
          </a:prstGeom>
          <a:ln w="31750">
            <a:solidFill>
              <a:schemeClr val="accent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0978E5-1D62-19CC-A34A-34A6B17AB2C8}"/>
              </a:ext>
            </a:extLst>
          </p:cNvPr>
          <p:cNvCxnSpPr>
            <a:cxnSpLocks/>
          </p:cNvCxnSpPr>
          <p:nvPr/>
        </p:nvCxnSpPr>
        <p:spPr>
          <a:xfrm flipV="1">
            <a:off x="2805084" y="2486740"/>
            <a:ext cx="1645458" cy="1595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01FA7F7-74C6-58FD-FD6D-CA525C050C07}"/>
              </a:ext>
            </a:extLst>
          </p:cNvPr>
          <p:cNvCxnSpPr>
            <a:cxnSpLocks/>
          </p:cNvCxnSpPr>
          <p:nvPr/>
        </p:nvCxnSpPr>
        <p:spPr>
          <a:xfrm flipH="1">
            <a:off x="2500284" y="2494718"/>
            <a:ext cx="688602" cy="0"/>
          </a:xfrm>
          <a:prstGeom prst="line">
            <a:avLst/>
          </a:prstGeom>
          <a:ln w="31750">
            <a:solidFill>
              <a:srgbClr val="00B05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82070-6EFE-8800-7F68-8036B999CD76}"/>
              </a:ext>
            </a:extLst>
          </p:cNvPr>
          <p:cNvCxnSpPr>
            <a:cxnSpLocks/>
          </p:cNvCxnSpPr>
          <p:nvPr/>
        </p:nvCxnSpPr>
        <p:spPr>
          <a:xfrm>
            <a:off x="4432070" y="1544320"/>
            <a:ext cx="0" cy="305816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2A3804D-231F-B337-0276-25B3316818E7}"/>
              </a:ext>
            </a:extLst>
          </p:cNvPr>
          <p:cNvSpPr/>
          <p:nvPr/>
        </p:nvSpPr>
        <p:spPr>
          <a:xfrm>
            <a:off x="3666949" y="4689313"/>
            <a:ext cx="1524740" cy="453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+mj-lt"/>
              </a:rPr>
              <a:t>Interface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CA51A3B-9CD1-1EE1-C77F-290F7E34F693}"/>
              </a:ext>
            </a:extLst>
          </p:cNvPr>
          <p:cNvSpPr/>
          <p:nvPr/>
        </p:nvSpPr>
        <p:spPr>
          <a:xfrm>
            <a:off x="1857502" y="3263954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FF0000"/>
                </a:solidFill>
                <a:latin typeface="+mj-lt"/>
              </a:rPr>
              <a:t>incidente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B1E36D-A0FE-7288-65CF-3458F1CE0A1F}"/>
              </a:ext>
            </a:extLst>
          </p:cNvPr>
          <p:cNvSpPr/>
          <p:nvPr/>
        </p:nvSpPr>
        <p:spPr>
          <a:xfrm>
            <a:off x="2252865" y="2010143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B050"/>
                </a:solidFill>
                <a:latin typeface="+mj-lt"/>
              </a:rPr>
              <a:t>reflejada</a:t>
            </a:r>
            <a:endParaRPr lang="en-US" sz="20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B20E2D-C898-8AD7-3B87-905B237AFCCB}"/>
              </a:ext>
            </a:extLst>
          </p:cNvPr>
          <p:cNvSpPr/>
          <p:nvPr/>
        </p:nvSpPr>
        <p:spPr>
          <a:xfrm>
            <a:off x="5230236" y="3246228"/>
            <a:ext cx="1731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70C0"/>
                </a:solidFill>
                <a:latin typeface="+mj-lt"/>
              </a:rPr>
              <a:t>transmitida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9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50C9F9-ABB3-0840-51AC-B05E75B59428}"/>
              </a:ext>
            </a:extLst>
          </p:cNvPr>
          <p:cNvGrpSpPr/>
          <p:nvPr/>
        </p:nvGrpSpPr>
        <p:grpSpPr>
          <a:xfrm>
            <a:off x="2735580" y="2748472"/>
            <a:ext cx="5462823" cy="1890202"/>
            <a:chOff x="2819400" y="2099273"/>
            <a:chExt cx="7271938" cy="2516177"/>
          </a:xfrm>
        </p:grpSpPr>
        <p:pic>
          <p:nvPicPr>
            <p:cNvPr id="1026" name="Picture 2" descr="Transverse and Longitudinal Waves - The Science and Maths Zone">
              <a:extLst>
                <a:ext uri="{FF2B5EF4-FFF2-40B4-BE49-F238E27FC236}">
                  <a16:creationId xmlns:a16="http://schemas.microsoft.com/office/drawing/2014/main" id="{281DD59B-7BD1-2C6B-ED91-9CA498734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271713"/>
              <a:ext cx="6553200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686131-3B67-0D3F-0A9D-5A8833AE49CD}"/>
                </a:ext>
              </a:extLst>
            </p:cNvPr>
            <p:cNvSpPr txBox="1"/>
            <p:nvPr/>
          </p:nvSpPr>
          <p:spPr>
            <a:xfrm>
              <a:off x="3227210" y="2099273"/>
              <a:ext cx="2465727" cy="53261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Desplazamiento</a:t>
              </a:r>
              <a:endParaRPr 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35DAD1-BA7E-4FEC-AE1F-980ABE4F84BC}"/>
                </a:ext>
              </a:extLst>
            </p:cNvPr>
            <p:cNvSpPr txBox="1"/>
            <p:nvPr/>
          </p:nvSpPr>
          <p:spPr>
            <a:xfrm>
              <a:off x="8040520" y="3673135"/>
              <a:ext cx="2050818" cy="9423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Dirección de </a:t>
              </a:r>
            </a:p>
            <a:p>
              <a:pPr algn="ctr"/>
              <a:r>
                <a:rPr lang="es-CL" sz="2000" dirty="0"/>
                <a:t>propagación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27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F9B4835-A58E-FEA1-8B73-4B7B36AD21E7}"/>
              </a:ext>
            </a:extLst>
          </p:cNvPr>
          <p:cNvGrpSpPr/>
          <p:nvPr/>
        </p:nvGrpSpPr>
        <p:grpSpPr>
          <a:xfrm>
            <a:off x="944659" y="2734424"/>
            <a:ext cx="1026381" cy="984813"/>
            <a:chOff x="871702" y="2108940"/>
            <a:chExt cx="1026381" cy="98481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483BE0-FA25-8797-9387-77E9E3A42616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1026381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DC5B26-668C-7703-85C3-4395CF470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D20D688-9287-7E9E-7ACA-EB9F50C06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96CC17-B3CB-3875-32D0-292877004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6E0BAB1-9572-7489-95BB-E1E1DE013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D7A2BE-F6DF-D9AB-9D7E-B70ACD404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0E354C-1A14-F9BE-D36E-CA3E5F382C8C}"/>
              </a:ext>
            </a:extLst>
          </p:cNvPr>
          <p:cNvGrpSpPr/>
          <p:nvPr/>
        </p:nvGrpSpPr>
        <p:grpSpPr>
          <a:xfrm>
            <a:off x="1976340" y="2363578"/>
            <a:ext cx="1203465" cy="889695"/>
            <a:chOff x="2315343" y="325718"/>
            <a:chExt cx="1203465" cy="88969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8F1497B-9D99-D8E1-AEDA-4D79F9CA44C5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A187457-6401-BA39-CDD1-4A81E347DB2E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7087B95-0287-4D54-0B08-BC9CCEEE24EB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30A1251-8832-0393-AA15-0A276D71F9E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F28C05-AC2E-E659-A218-A854A75EF928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8C8CE37-78DD-E746-E8CA-0F807ADB9972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C9F7DD-0F6D-4B93-AA77-8CCAFBF492E9}"/>
              </a:ext>
            </a:extLst>
          </p:cNvPr>
          <p:cNvGrpSpPr/>
          <p:nvPr/>
        </p:nvGrpSpPr>
        <p:grpSpPr>
          <a:xfrm>
            <a:off x="2821800" y="3151234"/>
            <a:ext cx="1203465" cy="889695"/>
            <a:chOff x="3081269" y="1281739"/>
            <a:chExt cx="1203465" cy="88969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6A2C619-8AA5-6DF1-4DA0-B3AEAAB36CF3}"/>
                </a:ext>
              </a:extLst>
            </p:cNvPr>
            <p:cNvSpPr/>
            <p:nvPr/>
          </p:nvSpPr>
          <p:spPr>
            <a:xfrm>
              <a:off x="3456288" y="1581108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F93C855-372F-BC44-08C9-E137F54BC9F9}"/>
                </a:ext>
              </a:extLst>
            </p:cNvPr>
            <p:cNvGrpSpPr/>
            <p:nvPr/>
          </p:nvGrpSpPr>
          <p:grpSpPr>
            <a:xfrm>
              <a:off x="3081269" y="1281739"/>
              <a:ext cx="1203465" cy="889695"/>
              <a:chOff x="2118912" y="4182805"/>
              <a:chExt cx="1706328" cy="126145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B587A8A-C5F4-B1D9-35F2-2BC9C8508565}"/>
                  </a:ext>
                </a:extLst>
              </p:cNvPr>
              <p:cNvSpPr/>
              <p:nvPr/>
            </p:nvSpPr>
            <p:spPr>
              <a:xfrm>
                <a:off x="2199163" y="4288144"/>
                <a:ext cx="1391259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DAB6193-0FA5-D672-68C3-738F9429CA44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71E2450-F2D9-D149-CE2C-C99CBEDF35EF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AF63433-DF72-5711-2A49-6306F6D36F69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EF8AE5-2A99-E9DF-DAEE-C8756FAB5406}"/>
              </a:ext>
            </a:extLst>
          </p:cNvPr>
          <p:cNvGrpSpPr/>
          <p:nvPr/>
        </p:nvGrpSpPr>
        <p:grpSpPr>
          <a:xfrm>
            <a:off x="3883456" y="2494857"/>
            <a:ext cx="1203465" cy="889695"/>
            <a:chOff x="4006766" y="433115"/>
            <a:chExt cx="1203465" cy="88969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70BBBF9-2F56-4BB5-A0BF-A9C79A035537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6897FF-B903-2BCC-9D00-2CFBB07D9274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51FEF8D-3F8A-08C3-D33C-D3AE191A4838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7D3BDDF-C5F4-B1CC-0EF0-7D0C8D8D416F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D682071-33A8-391E-A6BA-98C64B530497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68A98F2-FC46-BE99-49C5-40BF9FB85C23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883B31D-D8B3-D734-8CF5-0D3296AF9099}"/>
              </a:ext>
            </a:extLst>
          </p:cNvPr>
          <p:cNvGrpSpPr/>
          <p:nvPr/>
        </p:nvGrpSpPr>
        <p:grpSpPr>
          <a:xfrm>
            <a:off x="6574661" y="2470221"/>
            <a:ext cx="1203465" cy="889695"/>
            <a:chOff x="2315343" y="325718"/>
            <a:chExt cx="1203465" cy="88969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596A7E6-2AC5-6D19-B647-6149A34C2ACD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B3DFEA5-A03B-E447-38EC-2FBFB38927F1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3F8F93A-85DF-8BB9-C11E-CBACFD24CE0A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3215826-7726-66A1-E6DE-435C9DFBD58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C9A90A5-F815-AC5A-30C2-94E71DE6082E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08EDA71-98CE-925C-476A-3BBD8B038D6E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6E70B2-7D6E-C027-8B63-941ECFA0A122}"/>
              </a:ext>
            </a:extLst>
          </p:cNvPr>
          <p:cNvGrpSpPr/>
          <p:nvPr/>
        </p:nvGrpSpPr>
        <p:grpSpPr>
          <a:xfrm>
            <a:off x="7559740" y="2581794"/>
            <a:ext cx="1203465" cy="889695"/>
            <a:chOff x="4006766" y="433115"/>
            <a:chExt cx="1203465" cy="88969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A3FEF39-417B-E17F-4F2C-88170E07E3D5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B2B9F77-0E21-1AD0-29D7-A79D892FAFB8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DC1FD71-685B-632C-00CD-5DB03260D62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05C0024-B588-005D-EBBF-7F7BE351581C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F9A3EB5-4BFA-4FF0-C959-FB66C420B009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BB7D38-02AB-E4BE-2D95-5D063C474D3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242EC64-607D-13C3-367F-FE93E2D19B70}"/>
              </a:ext>
            </a:extLst>
          </p:cNvPr>
          <p:cNvGrpSpPr/>
          <p:nvPr/>
        </p:nvGrpSpPr>
        <p:grpSpPr>
          <a:xfrm>
            <a:off x="6966421" y="3179686"/>
            <a:ext cx="1203465" cy="889695"/>
            <a:chOff x="4006766" y="433115"/>
            <a:chExt cx="1203465" cy="88969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31136BB-F47B-F288-7EC9-3C2E3FCDA80E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D11C16-3BCA-C572-9953-E09DE68A203E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9B98A93-58BE-13E7-DDEF-DAC5A330A6D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43AFC26-668E-CFA3-5E07-4C6FF9BA0772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FCE1F9D-3C3B-5067-74C9-9B3BFFB170DA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1F2127D-DB3B-D624-A9DD-B3844D96B5F0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EFE764-8402-3B4F-2B6D-D627236065B9}"/>
              </a:ext>
            </a:extLst>
          </p:cNvPr>
          <p:cNvGrpSpPr/>
          <p:nvPr/>
        </p:nvGrpSpPr>
        <p:grpSpPr>
          <a:xfrm>
            <a:off x="8006182" y="3239037"/>
            <a:ext cx="1203465" cy="889695"/>
            <a:chOff x="4006766" y="433115"/>
            <a:chExt cx="1203465" cy="88969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9F0F0D3-3A1B-6BDE-6B2B-F8725CD77541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13E7D5-89E7-1EE3-F91C-D15B3A396489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A82DA79-1FD2-0B57-D135-FDE5B0F9C1AC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967A4BB-F8B1-7FA2-DC96-5E4AD533AF60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E640BC-2AB0-8939-84BF-0A5483EC9E33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4BBD2D-D7D0-7D7E-AB3F-7B68D4B480A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2E5575-FAAE-8014-F06E-B7EF56E0ACA0}"/>
              </a:ext>
            </a:extLst>
          </p:cNvPr>
          <p:cNvGrpSpPr/>
          <p:nvPr/>
        </p:nvGrpSpPr>
        <p:grpSpPr>
          <a:xfrm>
            <a:off x="8406029" y="2460929"/>
            <a:ext cx="1203465" cy="889695"/>
            <a:chOff x="4006766" y="433115"/>
            <a:chExt cx="1203465" cy="88969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1F0E06C-CFA8-160E-C50C-57EC5B68107F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A89CE85-A8B9-532E-24B2-5108F320BBA6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1076408-79BC-C53B-8C5A-9367A6519730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0B6B52A-40F1-6E34-F04B-B2796D495289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AC94EA-4EF2-3F0F-531E-D2516AC6626B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6D39E3E-D049-F52F-4D7C-AA6A395DC456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/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/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9E6CF6D-1843-BCCF-7A55-F40DA2C199A9}"/>
              </a:ext>
            </a:extLst>
          </p:cNvPr>
          <p:cNvCxnSpPr>
            <a:cxnSpLocks/>
            <a:stCxn id="36" idx="5"/>
            <a:endCxn id="43" idx="1"/>
          </p:cNvCxnSpPr>
          <p:nvPr/>
        </p:nvCxnSpPr>
        <p:spPr>
          <a:xfrm>
            <a:off x="2599707" y="2911294"/>
            <a:ext cx="639722" cy="581919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/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incoherente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C1274D2-DDB3-8FE7-64E7-372E4D80CF00}"/>
              </a:ext>
            </a:extLst>
          </p:cNvPr>
          <p:cNvCxnSpPr>
            <a:cxnSpLocks/>
          </p:cNvCxnSpPr>
          <p:nvPr/>
        </p:nvCxnSpPr>
        <p:spPr>
          <a:xfrm>
            <a:off x="1108634" y="3842750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A3A996B-A61F-6AB8-5837-07BEB176CAAA}"/>
              </a:ext>
            </a:extLst>
          </p:cNvPr>
          <p:cNvGrpSpPr/>
          <p:nvPr/>
        </p:nvGrpSpPr>
        <p:grpSpPr>
          <a:xfrm>
            <a:off x="5514568" y="2769419"/>
            <a:ext cx="997992" cy="984813"/>
            <a:chOff x="871702" y="2108940"/>
            <a:chExt cx="997992" cy="984813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65793C5-1FAA-F3AE-BC4F-CA7BCD6F1F9F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99799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25559FE-8AFF-1F93-4F87-2FA146600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F979B28-ADCA-C531-3DDE-049B7EB0D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0EA87F6-35C3-55C4-4BE0-646E2EF4C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1EA3CA31-ACDF-7C36-4D0C-842FAD0E6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0BDE4B5-B77C-A605-6A04-6161491A8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/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389AB59-0365-4540-13CD-084C81035C02}"/>
              </a:ext>
            </a:extLst>
          </p:cNvPr>
          <p:cNvCxnSpPr>
            <a:cxnSpLocks/>
          </p:cNvCxnSpPr>
          <p:nvPr/>
        </p:nvCxnSpPr>
        <p:spPr>
          <a:xfrm>
            <a:off x="5678543" y="3877745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C82AE3D-48AE-E763-EECF-E35ABD31420A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7240638" y="2941739"/>
            <a:ext cx="694122" cy="84903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/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/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73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403">
            <a:extLst>
              <a:ext uri="{FF2B5EF4-FFF2-40B4-BE49-F238E27FC236}">
                <a16:creationId xmlns:a16="http://schemas.microsoft.com/office/drawing/2014/main" id="{C851F8D0-92D3-4D4E-D79F-877F3CBAD2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115" y="749867"/>
            <a:ext cx="8369685" cy="4692957"/>
          </a:xfrm>
          <a:prstGeom prst="rect">
            <a:avLst/>
          </a:prstGeom>
        </p:spPr>
      </p:pic>
      <p:sp>
        <p:nvSpPr>
          <p:cNvPr id="406" name="Rectangle 405">
            <a:extLst>
              <a:ext uri="{FF2B5EF4-FFF2-40B4-BE49-F238E27FC236}">
                <a16:creationId xmlns:a16="http://schemas.microsoft.com/office/drawing/2014/main" id="{562D19F2-5051-85D8-8CA0-EB27699657AD}"/>
              </a:ext>
            </a:extLst>
          </p:cNvPr>
          <p:cNvSpPr/>
          <p:nvPr/>
        </p:nvSpPr>
        <p:spPr>
          <a:xfrm>
            <a:off x="4717296" y="749866"/>
            <a:ext cx="409440" cy="4692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Arrow: Right 406">
            <a:extLst>
              <a:ext uri="{FF2B5EF4-FFF2-40B4-BE49-F238E27FC236}">
                <a16:creationId xmlns:a16="http://schemas.microsoft.com/office/drawing/2014/main" id="{42F323BE-D633-9700-A2F5-3295C5134E35}"/>
              </a:ext>
            </a:extLst>
          </p:cNvPr>
          <p:cNvSpPr/>
          <p:nvPr/>
        </p:nvSpPr>
        <p:spPr>
          <a:xfrm>
            <a:off x="4091050" y="177077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Arrow: Right 408">
            <a:extLst>
              <a:ext uri="{FF2B5EF4-FFF2-40B4-BE49-F238E27FC236}">
                <a16:creationId xmlns:a16="http://schemas.microsoft.com/office/drawing/2014/main" id="{B06FB486-537E-D654-7CDF-408627C5D98F}"/>
              </a:ext>
            </a:extLst>
          </p:cNvPr>
          <p:cNvSpPr/>
          <p:nvPr/>
        </p:nvSpPr>
        <p:spPr>
          <a:xfrm>
            <a:off x="4091050" y="424981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D6C7D33A-89F7-1ED2-3419-9FB42234B7DD}"/>
              </a:ext>
            </a:extLst>
          </p:cNvPr>
          <p:cNvSpPr/>
          <p:nvPr/>
        </p:nvSpPr>
        <p:spPr>
          <a:xfrm>
            <a:off x="698115" y="2634679"/>
            <a:ext cx="1177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4A6F4366-88F2-03C7-08D3-F44495931EEF}"/>
              </a:ext>
            </a:extLst>
          </p:cNvPr>
          <p:cNvSpPr/>
          <p:nvPr/>
        </p:nvSpPr>
        <p:spPr>
          <a:xfrm>
            <a:off x="698115" y="4981156"/>
            <a:ext cx="12932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5342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ructural Color">
            <a:extLst>
              <a:ext uri="{FF2B5EF4-FFF2-40B4-BE49-F238E27FC236}">
                <a16:creationId xmlns:a16="http://schemas.microsoft.com/office/drawing/2014/main" id="{0A8813F3-D5DF-2ED9-17CA-7716E2433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123" b="49243"/>
          <a:stretch/>
        </p:blipFill>
        <p:spPr bwMode="auto">
          <a:xfrm>
            <a:off x="2565674" y="1508391"/>
            <a:ext cx="392874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ructural Color">
            <a:extLst>
              <a:ext uri="{FF2B5EF4-FFF2-40B4-BE49-F238E27FC236}">
                <a16:creationId xmlns:a16="http://schemas.microsoft.com/office/drawing/2014/main" id="{245EC687-FDCC-8438-7F16-5C099CDA3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7" b="7070"/>
          <a:stretch/>
        </p:blipFill>
        <p:spPr bwMode="auto">
          <a:xfrm>
            <a:off x="2565675" y="3875332"/>
            <a:ext cx="5797516" cy="154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ructural Color">
            <a:extLst>
              <a:ext uri="{FF2B5EF4-FFF2-40B4-BE49-F238E27FC236}">
                <a16:creationId xmlns:a16="http://schemas.microsoft.com/office/drawing/2014/main" id="{0EAB9421-CCDF-89FD-0F60-50213217B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2" b="42863"/>
          <a:stretch/>
        </p:blipFill>
        <p:spPr bwMode="auto">
          <a:xfrm>
            <a:off x="6494417" y="1508391"/>
            <a:ext cx="186877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781B9-0B43-2738-AAD5-2F085E9993E5}"/>
              </a:ext>
            </a:extLst>
          </p:cNvPr>
          <p:cNvSpPr/>
          <p:nvPr/>
        </p:nvSpPr>
        <p:spPr>
          <a:xfrm>
            <a:off x="2565673" y="3413667"/>
            <a:ext cx="123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CE3E2D-95BA-3760-4DD1-4629CAE93A5D}"/>
              </a:ext>
            </a:extLst>
          </p:cNvPr>
          <p:cNvSpPr/>
          <p:nvPr/>
        </p:nvSpPr>
        <p:spPr>
          <a:xfrm>
            <a:off x="2565675" y="4955348"/>
            <a:ext cx="1235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40535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F8018B-13C2-738F-9E5B-C012A29A3E34}"/>
              </a:ext>
            </a:extLst>
          </p:cNvPr>
          <p:cNvCxnSpPr>
            <a:cxnSpLocks/>
          </p:cNvCxnSpPr>
          <p:nvPr/>
        </p:nvCxnSpPr>
        <p:spPr>
          <a:xfrm>
            <a:off x="863137" y="2254990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EB6794-1F80-B65C-A3B3-A36C666FFD62}"/>
              </a:ext>
            </a:extLst>
          </p:cNvPr>
          <p:cNvGrpSpPr/>
          <p:nvPr/>
        </p:nvGrpSpPr>
        <p:grpSpPr>
          <a:xfrm>
            <a:off x="4366080" y="3759250"/>
            <a:ext cx="1544327" cy="1058931"/>
            <a:chOff x="5335444" y="3182792"/>
            <a:chExt cx="1544327" cy="10589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A006CE-D0FE-F1D0-5A13-5BA3BDD2C54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0E8D553-E5A0-EC67-2F5F-E88EDB79FE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F83D6BE-BBD2-BA6F-28E2-5F30DF7EB4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DCC216B-91FF-CCDE-53CA-D1475B8037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272E523-12BD-8FCC-CA70-D72F7FF538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8008227-B0B6-9B98-5748-8DA1670533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E6AD72C-15A3-9B14-D3B5-212D11730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74716FD-734D-C984-7E48-B6DE2169E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81788E9-33D1-B76B-281C-68D76E77B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B8377F4-8774-1FA4-8AB2-210E8B080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FF3814-DDC6-EE7C-5B60-A62AC05B1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2BE9691-CAB2-DAB1-059A-F6E8DA67F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88E2D1D-C5A3-2DAD-D2D5-B05BC5BC7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A84864-3E95-7815-2675-C3875801C0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F0334DE-29D8-92AF-CC2C-4A6272DF78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4FCE79D-EDC5-1E95-EEBC-892C151813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1C9FB18-23C4-C06C-4D80-F7A8D8789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AF342B7-1B53-5F08-4B1B-8896D37CE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CCF4634-CEB3-5E23-AD84-FF7DFB449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4440EF8-0DCA-A902-4F67-F7266425D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A1A07B4-B593-FC1D-1CA2-44983F1DBE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957B381-C99F-93BF-5A02-0BABDE8EE0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48C2345-6F1E-7B7B-560E-05CB3BAF0A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49842AE-84D7-E2B3-FA8F-77911CA8F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EE4A1D6-87C7-E499-2206-63B0906DBB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9184783-AE3C-AADE-3F35-AF5284F0B6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B0A8E90-FBD0-B5BC-DA9D-14A69B1204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6DB61DA-299A-6524-44EB-CA17C05EA2F1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F980DA-E0D3-B3EC-D42C-F3E2C86D4458}"/>
              </a:ext>
            </a:extLst>
          </p:cNvPr>
          <p:cNvGrpSpPr/>
          <p:nvPr/>
        </p:nvGrpSpPr>
        <p:grpSpPr>
          <a:xfrm>
            <a:off x="5214978" y="2689042"/>
            <a:ext cx="1544327" cy="1058931"/>
            <a:chOff x="5335444" y="3182792"/>
            <a:chExt cx="1544327" cy="105893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C55B5C2-CC34-8F1F-3ED0-DA0DA79AB30F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772779A-CE8C-ABA8-7819-4AFD4A5F40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26F7322-A5F6-B96D-A9EC-CB5873BFE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8611784-519C-D7F1-29C4-3B4269DFD5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4E206B1-706A-D931-310F-38E4E0EE8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5A637E5-59AA-0EF2-0ACD-FAC58D92D5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7" name="Straight Arrow Connector 3136">
                <a:extLst>
                  <a:ext uri="{FF2B5EF4-FFF2-40B4-BE49-F238E27FC236}">
                    <a16:creationId xmlns:a16="http://schemas.microsoft.com/office/drawing/2014/main" id="{8F0AC831-8D49-741E-01AF-77DB35735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9" name="Straight Arrow Connector 3138">
                <a:extLst>
                  <a:ext uri="{FF2B5EF4-FFF2-40B4-BE49-F238E27FC236}">
                    <a16:creationId xmlns:a16="http://schemas.microsoft.com/office/drawing/2014/main" id="{5DB4317D-C305-A774-87EE-AF9CC7BE0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1" name="Straight Arrow Connector 3140">
                <a:extLst>
                  <a:ext uri="{FF2B5EF4-FFF2-40B4-BE49-F238E27FC236}">
                    <a16:creationId xmlns:a16="http://schemas.microsoft.com/office/drawing/2014/main" id="{DACFB98F-85F9-D7C9-57D3-0ABDD889A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2" name="Straight Arrow Connector 3141">
                <a:extLst>
                  <a:ext uri="{FF2B5EF4-FFF2-40B4-BE49-F238E27FC236}">
                    <a16:creationId xmlns:a16="http://schemas.microsoft.com/office/drawing/2014/main" id="{5EF29027-800D-E0A4-55D5-D013B5B67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3" name="Straight Arrow Connector 3142">
                <a:extLst>
                  <a:ext uri="{FF2B5EF4-FFF2-40B4-BE49-F238E27FC236}">
                    <a16:creationId xmlns:a16="http://schemas.microsoft.com/office/drawing/2014/main" id="{AE367B20-7E12-B8C1-5DE2-FAC1D8A8B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4" name="Straight Arrow Connector 3143">
                <a:extLst>
                  <a:ext uri="{FF2B5EF4-FFF2-40B4-BE49-F238E27FC236}">
                    <a16:creationId xmlns:a16="http://schemas.microsoft.com/office/drawing/2014/main" id="{E8229890-9521-C8AB-EBE6-4A8D8E3D9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" name="Straight Arrow Connector 3144">
                <a:extLst>
                  <a:ext uri="{FF2B5EF4-FFF2-40B4-BE49-F238E27FC236}">
                    <a16:creationId xmlns:a16="http://schemas.microsoft.com/office/drawing/2014/main" id="{522AB206-5B58-6E24-4210-354B1F75C8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6" name="Straight Arrow Connector 3145">
                <a:extLst>
                  <a:ext uri="{FF2B5EF4-FFF2-40B4-BE49-F238E27FC236}">
                    <a16:creationId xmlns:a16="http://schemas.microsoft.com/office/drawing/2014/main" id="{E7ED89A3-F73E-2ECD-7E5F-06047B5B99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7" name="Straight Arrow Connector 3146">
                <a:extLst>
                  <a:ext uri="{FF2B5EF4-FFF2-40B4-BE49-F238E27FC236}">
                    <a16:creationId xmlns:a16="http://schemas.microsoft.com/office/drawing/2014/main" id="{4F3ABF5D-B35A-0AA8-40B8-141856131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8" name="Straight Arrow Connector 3147">
                <a:extLst>
                  <a:ext uri="{FF2B5EF4-FFF2-40B4-BE49-F238E27FC236}">
                    <a16:creationId xmlns:a16="http://schemas.microsoft.com/office/drawing/2014/main" id="{5B82E670-FDD2-54B9-8E7E-CA1FE2320D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9" name="Straight Arrow Connector 3148">
                <a:extLst>
                  <a:ext uri="{FF2B5EF4-FFF2-40B4-BE49-F238E27FC236}">
                    <a16:creationId xmlns:a16="http://schemas.microsoft.com/office/drawing/2014/main" id="{CDF1EE4A-BBC1-8873-C7D4-2FB8157DB1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0" name="Straight Arrow Connector 3149">
                <a:extLst>
                  <a:ext uri="{FF2B5EF4-FFF2-40B4-BE49-F238E27FC236}">
                    <a16:creationId xmlns:a16="http://schemas.microsoft.com/office/drawing/2014/main" id="{1C7D403E-B506-7C4B-606A-F7F132A59C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1" name="Straight Arrow Connector 3150">
                <a:extLst>
                  <a:ext uri="{FF2B5EF4-FFF2-40B4-BE49-F238E27FC236}">
                    <a16:creationId xmlns:a16="http://schemas.microsoft.com/office/drawing/2014/main" id="{A4ACA09A-3D83-F392-5E37-FE7DE03402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2" name="Straight Arrow Connector 3151">
                <a:extLst>
                  <a:ext uri="{FF2B5EF4-FFF2-40B4-BE49-F238E27FC236}">
                    <a16:creationId xmlns:a16="http://schemas.microsoft.com/office/drawing/2014/main" id="{FD49ABD2-05D5-612C-A42D-384239D8A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3" name="Straight Arrow Connector 3152">
                <a:extLst>
                  <a:ext uri="{FF2B5EF4-FFF2-40B4-BE49-F238E27FC236}">
                    <a16:creationId xmlns:a16="http://schemas.microsoft.com/office/drawing/2014/main" id="{CB47E661-7926-72B3-6652-F7BAA0BF5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4" name="Straight Arrow Connector 3153">
                <a:extLst>
                  <a:ext uri="{FF2B5EF4-FFF2-40B4-BE49-F238E27FC236}">
                    <a16:creationId xmlns:a16="http://schemas.microsoft.com/office/drawing/2014/main" id="{41BE3CE6-DCC3-4AC7-08B8-4ADDE9279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5" name="Straight Arrow Connector 3154">
                <a:extLst>
                  <a:ext uri="{FF2B5EF4-FFF2-40B4-BE49-F238E27FC236}">
                    <a16:creationId xmlns:a16="http://schemas.microsoft.com/office/drawing/2014/main" id="{BBF8116A-D229-A455-96E8-C63F73CDD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6" name="Straight Arrow Connector 3155">
                <a:extLst>
                  <a:ext uri="{FF2B5EF4-FFF2-40B4-BE49-F238E27FC236}">
                    <a16:creationId xmlns:a16="http://schemas.microsoft.com/office/drawing/2014/main" id="{255D899E-7415-294E-D881-60E00D227E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7" name="Straight Arrow Connector 3156">
                <a:extLst>
                  <a:ext uri="{FF2B5EF4-FFF2-40B4-BE49-F238E27FC236}">
                    <a16:creationId xmlns:a16="http://schemas.microsoft.com/office/drawing/2014/main" id="{298FF1A5-0CCF-E6CF-1D54-4633A7A453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8" name="Straight Arrow Connector 3157">
                <a:extLst>
                  <a:ext uri="{FF2B5EF4-FFF2-40B4-BE49-F238E27FC236}">
                    <a16:creationId xmlns:a16="http://schemas.microsoft.com/office/drawing/2014/main" id="{8C4E34F8-F7E2-AB9F-4CBD-A57A8748F7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9" name="Straight Arrow Connector 3158">
                <a:extLst>
                  <a:ext uri="{FF2B5EF4-FFF2-40B4-BE49-F238E27FC236}">
                    <a16:creationId xmlns:a16="http://schemas.microsoft.com/office/drawing/2014/main" id="{845866D5-DA70-CDF9-F63D-5CD7751AB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8623A1E-055A-E8BB-73F3-3746928EE5C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60" name="Group 3159">
            <a:extLst>
              <a:ext uri="{FF2B5EF4-FFF2-40B4-BE49-F238E27FC236}">
                <a16:creationId xmlns:a16="http://schemas.microsoft.com/office/drawing/2014/main" id="{865156B2-7C6A-B816-3C15-855832947AC5}"/>
              </a:ext>
            </a:extLst>
          </p:cNvPr>
          <p:cNvGrpSpPr/>
          <p:nvPr/>
        </p:nvGrpSpPr>
        <p:grpSpPr>
          <a:xfrm>
            <a:off x="4072089" y="1978568"/>
            <a:ext cx="1544327" cy="1058931"/>
            <a:chOff x="5335444" y="3182792"/>
            <a:chExt cx="1544327" cy="1058931"/>
          </a:xfrm>
        </p:grpSpPr>
        <p:grpSp>
          <p:nvGrpSpPr>
            <p:cNvPr id="3161" name="Group 3160">
              <a:extLst>
                <a:ext uri="{FF2B5EF4-FFF2-40B4-BE49-F238E27FC236}">
                  <a16:creationId xmlns:a16="http://schemas.microsoft.com/office/drawing/2014/main" id="{4E0159FE-2B49-15A2-DACD-1E599880BC7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63" name="Straight Arrow Connector 3162">
                <a:extLst>
                  <a:ext uri="{FF2B5EF4-FFF2-40B4-BE49-F238E27FC236}">
                    <a16:creationId xmlns:a16="http://schemas.microsoft.com/office/drawing/2014/main" id="{FA85DE11-C9A5-9FF9-3079-BD9B9B4F0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4" name="Straight Arrow Connector 3163">
                <a:extLst>
                  <a:ext uri="{FF2B5EF4-FFF2-40B4-BE49-F238E27FC236}">
                    <a16:creationId xmlns:a16="http://schemas.microsoft.com/office/drawing/2014/main" id="{4B4F0520-7735-9B43-7666-667B138A9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5" name="Straight Arrow Connector 3164">
                <a:extLst>
                  <a:ext uri="{FF2B5EF4-FFF2-40B4-BE49-F238E27FC236}">
                    <a16:creationId xmlns:a16="http://schemas.microsoft.com/office/drawing/2014/main" id="{6C028CED-A016-1642-E361-212A0AA86F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6" name="Straight Arrow Connector 3165">
                <a:extLst>
                  <a:ext uri="{FF2B5EF4-FFF2-40B4-BE49-F238E27FC236}">
                    <a16:creationId xmlns:a16="http://schemas.microsoft.com/office/drawing/2014/main" id="{BA5442D3-8BFE-C471-A9D2-7EC214749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7" name="Straight Arrow Connector 3166">
                <a:extLst>
                  <a:ext uri="{FF2B5EF4-FFF2-40B4-BE49-F238E27FC236}">
                    <a16:creationId xmlns:a16="http://schemas.microsoft.com/office/drawing/2014/main" id="{182F46FA-0AF5-4803-E0A2-26692D2D6F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8" name="Straight Arrow Connector 3167">
                <a:extLst>
                  <a:ext uri="{FF2B5EF4-FFF2-40B4-BE49-F238E27FC236}">
                    <a16:creationId xmlns:a16="http://schemas.microsoft.com/office/drawing/2014/main" id="{EAC050DD-A248-5AC0-587D-2649645B99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9" name="Straight Arrow Connector 3168">
                <a:extLst>
                  <a:ext uri="{FF2B5EF4-FFF2-40B4-BE49-F238E27FC236}">
                    <a16:creationId xmlns:a16="http://schemas.microsoft.com/office/drawing/2014/main" id="{27CFDB75-7B01-2920-FEA1-2684EC7FA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0" name="Straight Arrow Connector 3169">
                <a:extLst>
                  <a:ext uri="{FF2B5EF4-FFF2-40B4-BE49-F238E27FC236}">
                    <a16:creationId xmlns:a16="http://schemas.microsoft.com/office/drawing/2014/main" id="{D0E012F5-3E68-C0D1-118A-062FBCAFE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1" name="Straight Arrow Connector 3170">
                <a:extLst>
                  <a:ext uri="{FF2B5EF4-FFF2-40B4-BE49-F238E27FC236}">
                    <a16:creationId xmlns:a16="http://schemas.microsoft.com/office/drawing/2014/main" id="{EECC1C62-ECEA-B8F9-900A-35AF4A990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2" name="Straight Arrow Connector 3171">
                <a:extLst>
                  <a:ext uri="{FF2B5EF4-FFF2-40B4-BE49-F238E27FC236}">
                    <a16:creationId xmlns:a16="http://schemas.microsoft.com/office/drawing/2014/main" id="{18AB788F-1345-31DF-B586-3C62C23BC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3" name="Straight Arrow Connector 3172">
                <a:extLst>
                  <a:ext uri="{FF2B5EF4-FFF2-40B4-BE49-F238E27FC236}">
                    <a16:creationId xmlns:a16="http://schemas.microsoft.com/office/drawing/2014/main" id="{BAD85535-8CF0-960B-50CF-785E20733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4" name="Straight Arrow Connector 3173">
                <a:extLst>
                  <a:ext uri="{FF2B5EF4-FFF2-40B4-BE49-F238E27FC236}">
                    <a16:creationId xmlns:a16="http://schemas.microsoft.com/office/drawing/2014/main" id="{79D19D4B-4BE3-807D-53CB-409053A28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5" name="Straight Arrow Connector 3174">
                <a:extLst>
                  <a:ext uri="{FF2B5EF4-FFF2-40B4-BE49-F238E27FC236}">
                    <a16:creationId xmlns:a16="http://schemas.microsoft.com/office/drawing/2014/main" id="{E6247A94-82FD-855B-1F76-2D887F520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6" name="Straight Arrow Connector 3175">
                <a:extLst>
                  <a:ext uri="{FF2B5EF4-FFF2-40B4-BE49-F238E27FC236}">
                    <a16:creationId xmlns:a16="http://schemas.microsoft.com/office/drawing/2014/main" id="{0BF808BD-0A68-49DE-8C07-A8E35D0B45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7" name="Straight Arrow Connector 3176">
                <a:extLst>
                  <a:ext uri="{FF2B5EF4-FFF2-40B4-BE49-F238E27FC236}">
                    <a16:creationId xmlns:a16="http://schemas.microsoft.com/office/drawing/2014/main" id="{450928F4-FA90-3BD6-33DA-D1DC96C1E5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8" name="Straight Arrow Connector 3177">
                <a:extLst>
                  <a:ext uri="{FF2B5EF4-FFF2-40B4-BE49-F238E27FC236}">
                    <a16:creationId xmlns:a16="http://schemas.microsoft.com/office/drawing/2014/main" id="{FB132F0A-4CF7-60E1-4033-667B48D31A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9" name="Straight Arrow Connector 3178">
                <a:extLst>
                  <a:ext uri="{FF2B5EF4-FFF2-40B4-BE49-F238E27FC236}">
                    <a16:creationId xmlns:a16="http://schemas.microsoft.com/office/drawing/2014/main" id="{AF442170-CF38-EA3A-407D-2E863D903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0" name="Straight Arrow Connector 3179">
                <a:extLst>
                  <a:ext uri="{FF2B5EF4-FFF2-40B4-BE49-F238E27FC236}">
                    <a16:creationId xmlns:a16="http://schemas.microsoft.com/office/drawing/2014/main" id="{AF7D0358-C378-301F-A28B-C6F850B1A3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1" name="Straight Arrow Connector 3180">
                <a:extLst>
                  <a:ext uri="{FF2B5EF4-FFF2-40B4-BE49-F238E27FC236}">
                    <a16:creationId xmlns:a16="http://schemas.microsoft.com/office/drawing/2014/main" id="{79C91902-B311-A817-3668-AEB7B0218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2" name="Straight Arrow Connector 3181">
                <a:extLst>
                  <a:ext uri="{FF2B5EF4-FFF2-40B4-BE49-F238E27FC236}">
                    <a16:creationId xmlns:a16="http://schemas.microsoft.com/office/drawing/2014/main" id="{DCCB9359-6CC5-912A-FCDD-FD2523C91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3" name="Straight Arrow Connector 3182">
                <a:extLst>
                  <a:ext uri="{FF2B5EF4-FFF2-40B4-BE49-F238E27FC236}">
                    <a16:creationId xmlns:a16="http://schemas.microsoft.com/office/drawing/2014/main" id="{28FC1047-9C8F-02B5-0EAD-1318846AAF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4" name="Straight Arrow Connector 3183">
                <a:extLst>
                  <a:ext uri="{FF2B5EF4-FFF2-40B4-BE49-F238E27FC236}">
                    <a16:creationId xmlns:a16="http://schemas.microsoft.com/office/drawing/2014/main" id="{8DAC00D9-7A8F-4480-2201-1B796E5171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5" name="Straight Arrow Connector 3184">
                <a:extLst>
                  <a:ext uri="{FF2B5EF4-FFF2-40B4-BE49-F238E27FC236}">
                    <a16:creationId xmlns:a16="http://schemas.microsoft.com/office/drawing/2014/main" id="{E8B5BC5A-0C16-AC27-6C6A-FF37B671C7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6" name="Straight Arrow Connector 3185">
                <a:extLst>
                  <a:ext uri="{FF2B5EF4-FFF2-40B4-BE49-F238E27FC236}">
                    <a16:creationId xmlns:a16="http://schemas.microsoft.com/office/drawing/2014/main" id="{7B6AC96D-DC4C-6D09-594A-9BA859EEC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7" name="Straight Arrow Connector 3186">
                <a:extLst>
                  <a:ext uri="{FF2B5EF4-FFF2-40B4-BE49-F238E27FC236}">
                    <a16:creationId xmlns:a16="http://schemas.microsoft.com/office/drawing/2014/main" id="{D459FB17-CE0E-33A5-F294-5AA9ECDFD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8" name="Straight Arrow Connector 3187">
                <a:extLst>
                  <a:ext uri="{FF2B5EF4-FFF2-40B4-BE49-F238E27FC236}">
                    <a16:creationId xmlns:a16="http://schemas.microsoft.com/office/drawing/2014/main" id="{ED22BF85-6CB7-99E7-79AB-DF50976BE9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62" name="Oval 3161">
              <a:extLst>
                <a:ext uri="{FF2B5EF4-FFF2-40B4-BE49-F238E27FC236}">
                  <a16:creationId xmlns:a16="http://schemas.microsoft.com/office/drawing/2014/main" id="{0F3A4C17-823F-357E-E5F4-07567FED06B3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89" name="Group 3188">
            <a:extLst>
              <a:ext uri="{FF2B5EF4-FFF2-40B4-BE49-F238E27FC236}">
                <a16:creationId xmlns:a16="http://schemas.microsoft.com/office/drawing/2014/main" id="{1B8C7BF6-9C16-8D95-BDBB-64CF739FD045}"/>
              </a:ext>
            </a:extLst>
          </p:cNvPr>
          <p:cNvGrpSpPr/>
          <p:nvPr/>
        </p:nvGrpSpPr>
        <p:grpSpPr>
          <a:xfrm>
            <a:off x="6028482" y="1683237"/>
            <a:ext cx="1544327" cy="1058931"/>
            <a:chOff x="5335444" y="3182792"/>
            <a:chExt cx="1544327" cy="1058931"/>
          </a:xfrm>
        </p:grpSpPr>
        <p:grpSp>
          <p:nvGrpSpPr>
            <p:cNvPr id="3190" name="Group 3189">
              <a:extLst>
                <a:ext uri="{FF2B5EF4-FFF2-40B4-BE49-F238E27FC236}">
                  <a16:creationId xmlns:a16="http://schemas.microsoft.com/office/drawing/2014/main" id="{A1E489D7-35E7-12D8-1FF5-FE1AEC4443DA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92" name="Straight Arrow Connector 3191">
                <a:extLst>
                  <a:ext uri="{FF2B5EF4-FFF2-40B4-BE49-F238E27FC236}">
                    <a16:creationId xmlns:a16="http://schemas.microsoft.com/office/drawing/2014/main" id="{497E2AFD-197C-9ECA-5212-8F243EE2FC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3" name="Straight Arrow Connector 3192">
                <a:extLst>
                  <a:ext uri="{FF2B5EF4-FFF2-40B4-BE49-F238E27FC236}">
                    <a16:creationId xmlns:a16="http://schemas.microsoft.com/office/drawing/2014/main" id="{0EC9A832-7D8E-B64F-0F9A-0C2098FB47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4" name="Straight Arrow Connector 3193">
                <a:extLst>
                  <a:ext uri="{FF2B5EF4-FFF2-40B4-BE49-F238E27FC236}">
                    <a16:creationId xmlns:a16="http://schemas.microsoft.com/office/drawing/2014/main" id="{A223E985-9631-4706-38C8-0920A0153E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5" name="Straight Arrow Connector 3194">
                <a:extLst>
                  <a:ext uri="{FF2B5EF4-FFF2-40B4-BE49-F238E27FC236}">
                    <a16:creationId xmlns:a16="http://schemas.microsoft.com/office/drawing/2014/main" id="{7C9A6DB6-109E-DB00-5348-848FABB9EF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6" name="Straight Arrow Connector 3195">
                <a:extLst>
                  <a:ext uri="{FF2B5EF4-FFF2-40B4-BE49-F238E27FC236}">
                    <a16:creationId xmlns:a16="http://schemas.microsoft.com/office/drawing/2014/main" id="{2BE8EE7F-A2A9-80F2-F95C-45CDC732DE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7" name="Straight Arrow Connector 3196">
                <a:extLst>
                  <a:ext uri="{FF2B5EF4-FFF2-40B4-BE49-F238E27FC236}">
                    <a16:creationId xmlns:a16="http://schemas.microsoft.com/office/drawing/2014/main" id="{D529E57D-2410-1EDE-2604-E03711F89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8" name="Straight Arrow Connector 3197">
                <a:extLst>
                  <a:ext uri="{FF2B5EF4-FFF2-40B4-BE49-F238E27FC236}">
                    <a16:creationId xmlns:a16="http://schemas.microsoft.com/office/drawing/2014/main" id="{73F1E67B-AAB0-4B05-E134-3D91F298B4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9" name="Straight Arrow Connector 3198">
                <a:extLst>
                  <a:ext uri="{FF2B5EF4-FFF2-40B4-BE49-F238E27FC236}">
                    <a16:creationId xmlns:a16="http://schemas.microsoft.com/office/drawing/2014/main" id="{496985DA-41D6-428E-29FB-357FD6245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3" name="Straight Arrow Connector 3072">
                <a:extLst>
                  <a:ext uri="{FF2B5EF4-FFF2-40B4-BE49-F238E27FC236}">
                    <a16:creationId xmlns:a16="http://schemas.microsoft.com/office/drawing/2014/main" id="{1B20DD1D-F660-1C2C-6A85-C4C08AB1A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4" name="Straight Arrow Connector 3073">
                <a:extLst>
                  <a:ext uri="{FF2B5EF4-FFF2-40B4-BE49-F238E27FC236}">
                    <a16:creationId xmlns:a16="http://schemas.microsoft.com/office/drawing/2014/main" id="{1FD252CD-0C86-68AA-2104-F0DB52B50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6" name="Straight Arrow Connector 3075">
                <a:extLst>
                  <a:ext uri="{FF2B5EF4-FFF2-40B4-BE49-F238E27FC236}">
                    <a16:creationId xmlns:a16="http://schemas.microsoft.com/office/drawing/2014/main" id="{EC6F6A2B-3D3F-E277-2F81-466EFE63C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Straight Arrow Connector 3077">
                <a:extLst>
                  <a:ext uri="{FF2B5EF4-FFF2-40B4-BE49-F238E27FC236}">
                    <a16:creationId xmlns:a16="http://schemas.microsoft.com/office/drawing/2014/main" id="{83FB2F29-6277-EE10-8D90-4BC0CE5EC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0" name="Straight Arrow Connector 3079">
                <a:extLst>
                  <a:ext uri="{FF2B5EF4-FFF2-40B4-BE49-F238E27FC236}">
                    <a16:creationId xmlns:a16="http://schemas.microsoft.com/office/drawing/2014/main" id="{C37E032E-4668-AF80-2236-C1761C7A7F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2" name="Straight Arrow Connector 3081">
                <a:extLst>
                  <a:ext uri="{FF2B5EF4-FFF2-40B4-BE49-F238E27FC236}">
                    <a16:creationId xmlns:a16="http://schemas.microsoft.com/office/drawing/2014/main" id="{A98066BF-8C94-286D-4C7F-2A7A73920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4" name="Straight Arrow Connector 3083">
                <a:extLst>
                  <a:ext uri="{FF2B5EF4-FFF2-40B4-BE49-F238E27FC236}">
                    <a16:creationId xmlns:a16="http://schemas.microsoft.com/office/drawing/2014/main" id="{280A02A6-4022-3F68-9963-F8E2FC765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6" name="Straight Arrow Connector 3085">
                <a:extLst>
                  <a:ext uri="{FF2B5EF4-FFF2-40B4-BE49-F238E27FC236}">
                    <a16:creationId xmlns:a16="http://schemas.microsoft.com/office/drawing/2014/main" id="{F1561A0D-385A-C5FF-1BEE-86EF868B50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8" name="Straight Arrow Connector 3087">
                <a:extLst>
                  <a:ext uri="{FF2B5EF4-FFF2-40B4-BE49-F238E27FC236}">
                    <a16:creationId xmlns:a16="http://schemas.microsoft.com/office/drawing/2014/main" id="{0453A995-20C0-8CBA-46BD-D981F8FF38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0" name="Straight Arrow Connector 3089">
                <a:extLst>
                  <a:ext uri="{FF2B5EF4-FFF2-40B4-BE49-F238E27FC236}">
                    <a16:creationId xmlns:a16="http://schemas.microsoft.com/office/drawing/2014/main" id="{6F409338-F166-27C3-9BF7-FBE01324AF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2" name="Straight Arrow Connector 3091">
                <a:extLst>
                  <a:ext uri="{FF2B5EF4-FFF2-40B4-BE49-F238E27FC236}">
                    <a16:creationId xmlns:a16="http://schemas.microsoft.com/office/drawing/2014/main" id="{0394D594-2B4F-DB8B-2722-12BB940A3A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4" name="Straight Arrow Connector 3093">
                <a:extLst>
                  <a:ext uri="{FF2B5EF4-FFF2-40B4-BE49-F238E27FC236}">
                    <a16:creationId xmlns:a16="http://schemas.microsoft.com/office/drawing/2014/main" id="{E2580744-E80E-D03E-5213-7F66C9215D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6" name="Straight Arrow Connector 3095">
                <a:extLst>
                  <a:ext uri="{FF2B5EF4-FFF2-40B4-BE49-F238E27FC236}">
                    <a16:creationId xmlns:a16="http://schemas.microsoft.com/office/drawing/2014/main" id="{FCFC533F-A8A2-9E7B-4E1B-3CC859276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8" name="Straight Arrow Connector 3097">
                <a:extLst>
                  <a:ext uri="{FF2B5EF4-FFF2-40B4-BE49-F238E27FC236}">
                    <a16:creationId xmlns:a16="http://schemas.microsoft.com/office/drawing/2014/main" id="{5386C339-2CBD-EDCD-A21F-538176AA58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9" name="Straight Arrow Connector 3098">
                <a:extLst>
                  <a:ext uri="{FF2B5EF4-FFF2-40B4-BE49-F238E27FC236}">
                    <a16:creationId xmlns:a16="http://schemas.microsoft.com/office/drawing/2014/main" id="{414B4670-41AF-825F-F75C-741246D888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0" name="Straight Arrow Connector 3099">
                <a:extLst>
                  <a:ext uri="{FF2B5EF4-FFF2-40B4-BE49-F238E27FC236}">
                    <a16:creationId xmlns:a16="http://schemas.microsoft.com/office/drawing/2014/main" id="{E8EEC895-1668-2BFE-F2A6-5E9461D1F7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1" name="Straight Arrow Connector 3100">
                <a:extLst>
                  <a:ext uri="{FF2B5EF4-FFF2-40B4-BE49-F238E27FC236}">
                    <a16:creationId xmlns:a16="http://schemas.microsoft.com/office/drawing/2014/main" id="{B191F942-E86A-003E-4A41-C7128630D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2" name="Straight Arrow Connector 3101">
                <a:extLst>
                  <a:ext uri="{FF2B5EF4-FFF2-40B4-BE49-F238E27FC236}">
                    <a16:creationId xmlns:a16="http://schemas.microsoft.com/office/drawing/2014/main" id="{E4AF16CD-778F-E5DC-2AF3-E3B6F7E63A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91" name="Oval 3190">
              <a:extLst>
                <a:ext uri="{FF2B5EF4-FFF2-40B4-BE49-F238E27FC236}">
                  <a16:creationId xmlns:a16="http://schemas.microsoft.com/office/drawing/2014/main" id="{073321EB-146F-D8FC-FF6B-67CB40ED5415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03" name="Group 3102">
            <a:extLst>
              <a:ext uri="{FF2B5EF4-FFF2-40B4-BE49-F238E27FC236}">
                <a16:creationId xmlns:a16="http://schemas.microsoft.com/office/drawing/2014/main" id="{11266C19-6515-3D69-79B1-59968E6AD68A}"/>
              </a:ext>
            </a:extLst>
          </p:cNvPr>
          <p:cNvGrpSpPr/>
          <p:nvPr/>
        </p:nvGrpSpPr>
        <p:grpSpPr>
          <a:xfrm>
            <a:off x="6993618" y="3608567"/>
            <a:ext cx="1544327" cy="1058931"/>
            <a:chOff x="5335444" y="3182792"/>
            <a:chExt cx="1544327" cy="1058931"/>
          </a:xfrm>
        </p:grpSpPr>
        <p:grpSp>
          <p:nvGrpSpPr>
            <p:cNvPr id="3104" name="Group 3103">
              <a:extLst>
                <a:ext uri="{FF2B5EF4-FFF2-40B4-BE49-F238E27FC236}">
                  <a16:creationId xmlns:a16="http://schemas.microsoft.com/office/drawing/2014/main" id="{CB8064B6-70D8-DEF3-154F-50B6B22BAE8C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06" name="Straight Arrow Connector 3105">
                <a:extLst>
                  <a:ext uri="{FF2B5EF4-FFF2-40B4-BE49-F238E27FC236}">
                    <a16:creationId xmlns:a16="http://schemas.microsoft.com/office/drawing/2014/main" id="{766A6095-72EA-1D94-783C-DDD0984C03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7" name="Straight Arrow Connector 3106">
                <a:extLst>
                  <a:ext uri="{FF2B5EF4-FFF2-40B4-BE49-F238E27FC236}">
                    <a16:creationId xmlns:a16="http://schemas.microsoft.com/office/drawing/2014/main" id="{8149953A-100A-9FCC-579A-2CFC21BBA0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8" name="Straight Arrow Connector 3107">
                <a:extLst>
                  <a:ext uri="{FF2B5EF4-FFF2-40B4-BE49-F238E27FC236}">
                    <a16:creationId xmlns:a16="http://schemas.microsoft.com/office/drawing/2014/main" id="{AE9D8266-BA96-2CED-269C-754463C8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9" name="Straight Arrow Connector 3108">
                <a:extLst>
                  <a:ext uri="{FF2B5EF4-FFF2-40B4-BE49-F238E27FC236}">
                    <a16:creationId xmlns:a16="http://schemas.microsoft.com/office/drawing/2014/main" id="{1780F193-D786-A633-74CB-25111DCE79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0" name="Straight Arrow Connector 3109">
                <a:extLst>
                  <a:ext uri="{FF2B5EF4-FFF2-40B4-BE49-F238E27FC236}">
                    <a16:creationId xmlns:a16="http://schemas.microsoft.com/office/drawing/2014/main" id="{1B012FE1-7D8E-D2E4-CC63-F0F08AE8B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1" name="Straight Arrow Connector 3110">
                <a:extLst>
                  <a:ext uri="{FF2B5EF4-FFF2-40B4-BE49-F238E27FC236}">
                    <a16:creationId xmlns:a16="http://schemas.microsoft.com/office/drawing/2014/main" id="{A865E7A2-A2D3-515C-E037-8E97DDE99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2" name="Straight Arrow Connector 3111">
                <a:extLst>
                  <a:ext uri="{FF2B5EF4-FFF2-40B4-BE49-F238E27FC236}">
                    <a16:creationId xmlns:a16="http://schemas.microsoft.com/office/drawing/2014/main" id="{EAB78664-812C-A5BE-2D4A-1446D9C9C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3" name="Straight Arrow Connector 3112">
                <a:extLst>
                  <a:ext uri="{FF2B5EF4-FFF2-40B4-BE49-F238E27FC236}">
                    <a16:creationId xmlns:a16="http://schemas.microsoft.com/office/drawing/2014/main" id="{E82FCB33-819D-103B-07DD-9450FC1BB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4" name="Straight Arrow Connector 3113">
                <a:extLst>
                  <a:ext uri="{FF2B5EF4-FFF2-40B4-BE49-F238E27FC236}">
                    <a16:creationId xmlns:a16="http://schemas.microsoft.com/office/drawing/2014/main" id="{171DA899-AFF2-5BA3-8019-C560DA7D32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5" name="Straight Arrow Connector 3114">
                <a:extLst>
                  <a:ext uri="{FF2B5EF4-FFF2-40B4-BE49-F238E27FC236}">
                    <a16:creationId xmlns:a16="http://schemas.microsoft.com/office/drawing/2014/main" id="{4E3C018B-CF2B-1711-DDF4-344640D61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6" name="Straight Arrow Connector 3115">
                <a:extLst>
                  <a:ext uri="{FF2B5EF4-FFF2-40B4-BE49-F238E27FC236}">
                    <a16:creationId xmlns:a16="http://schemas.microsoft.com/office/drawing/2014/main" id="{D8ED4582-B2FB-1DDF-9F54-930D6CB2E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7" name="Straight Arrow Connector 3116">
                <a:extLst>
                  <a:ext uri="{FF2B5EF4-FFF2-40B4-BE49-F238E27FC236}">
                    <a16:creationId xmlns:a16="http://schemas.microsoft.com/office/drawing/2014/main" id="{BD5EA8DD-607F-7505-6197-216D61D589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8" name="Straight Arrow Connector 3117">
                <a:extLst>
                  <a:ext uri="{FF2B5EF4-FFF2-40B4-BE49-F238E27FC236}">
                    <a16:creationId xmlns:a16="http://schemas.microsoft.com/office/drawing/2014/main" id="{CBFE85A3-5EAC-7E30-E7A4-62860CEA11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9" name="Straight Arrow Connector 3118">
                <a:extLst>
                  <a:ext uri="{FF2B5EF4-FFF2-40B4-BE49-F238E27FC236}">
                    <a16:creationId xmlns:a16="http://schemas.microsoft.com/office/drawing/2014/main" id="{303A20FA-EB5E-2294-E2C5-EC2D82485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0" name="Straight Arrow Connector 3119">
                <a:extLst>
                  <a:ext uri="{FF2B5EF4-FFF2-40B4-BE49-F238E27FC236}">
                    <a16:creationId xmlns:a16="http://schemas.microsoft.com/office/drawing/2014/main" id="{FCACB72A-1008-BE49-4BDC-4D46265C1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1" name="Straight Arrow Connector 3120">
                <a:extLst>
                  <a:ext uri="{FF2B5EF4-FFF2-40B4-BE49-F238E27FC236}">
                    <a16:creationId xmlns:a16="http://schemas.microsoft.com/office/drawing/2014/main" id="{543BB030-3C89-EE5B-4B9F-49BACDA601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2" name="Straight Arrow Connector 3121">
                <a:extLst>
                  <a:ext uri="{FF2B5EF4-FFF2-40B4-BE49-F238E27FC236}">
                    <a16:creationId xmlns:a16="http://schemas.microsoft.com/office/drawing/2014/main" id="{FEBA573D-DD43-AFBF-10D8-E5B046E1F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3" name="Straight Arrow Connector 3122">
                <a:extLst>
                  <a:ext uri="{FF2B5EF4-FFF2-40B4-BE49-F238E27FC236}">
                    <a16:creationId xmlns:a16="http://schemas.microsoft.com/office/drawing/2014/main" id="{6F329388-A116-95A9-B876-A5218791BA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4" name="Straight Arrow Connector 3123">
                <a:extLst>
                  <a:ext uri="{FF2B5EF4-FFF2-40B4-BE49-F238E27FC236}">
                    <a16:creationId xmlns:a16="http://schemas.microsoft.com/office/drawing/2014/main" id="{EEBDEED0-AA79-55B2-C802-FE7B191829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5" name="Straight Arrow Connector 3124">
                <a:extLst>
                  <a:ext uri="{FF2B5EF4-FFF2-40B4-BE49-F238E27FC236}">
                    <a16:creationId xmlns:a16="http://schemas.microsoft.com/office/drawing/2014/main" id="{7F3742DA-58CB-4C80-D03B-17C4DF4A4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6" name="Straight Arrow Connector 3125">
                <a:extLst>
                  <a:ext uri="{FF2B5EF4-FFF2-40B4-BE49-F238E27FC236}">
                    <a16:creationId xmlns:a16="http://schemas.microsoft.com/office/drawing/2014/main" id="{A3894779-48D3-F723-5848-B11C250EAA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7" name="Straight Arrow Connector 3126">
                <a:extLst>
                  <a:ext uri="{FF2B5EF4-FFF2-40B4-BE49-F238E27FC236}">
                    <a16:creationId xmlns:a16="http://schemas.microsoft.com/office/drawing/2014/main" id="{A560D340-AE64-88EB-9D43-2AFC403EC3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8" name="Straight Arrow Connector 3127">
                <a:extLst>
                  <a:ext uri="{FF2B5EF4-FFF2-40B4-BE49-F238E27FC236}">
                    <a16:creationId xmlns:a16="http://schemas.microsoft.com/office/drawing/2014/main" id="{300D4B57-C231-9D1C-FF4D-6E34616C64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9" name="Straight Arrow Connector 3128">
                <a:extLst>
                  <a:ext uri="{FF2B5EF4-FFF2-40B4-BE49-F238E27FC236}">
                    <a16:creationId xmlns:a16="http://schemas.microsoft.com/office/drawing/2014/main" id="{127F122A-9129-A889-6159-C9155FA30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0" name="Straight Arrow Connector 3129">
                <a:extLst>
                  <a:ext uri="{FF2B5EF4-FFF2-40B4-BE49-F238E27FC236}">
                    <a16:creationId xmlns:a16="http://schemas.microsoft.com/office/drawing/2014/main" id="{A156C919-6B2A-640C-0302-87B9D1D25E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3" name="Straight Arrow Connector 3132">
                <a:extLst>
                  <a:ext uri="{FF2B5EF4-FFF2-40B4-BE49-F238E27FC236}">
                    <a16:creationId xmlns:a16="http://schemas.microsoft.com/office/drawing/2014/main" id="{9B31242D-F880-7984-F538-EFF3A84A0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05" name="Oval 3104">
              <a:extLst>
                <a:ext uri="{FF2B5EF4-FFF2-40B4-BE49-F238E27FC236}">
                  <a16:creationId xmlns:a16="http://schemas.microsoft.com/office/drawing/2014/main" id="{36314F4E-D3DA-B2F1-A70C-7D3608741A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35" name="Group 3134">
            <a:extLst>
              <a:ext uri="{FF2B5EF4-FFF2-40B4-BE49-F238E27FC236}">
                <a16:creationId xmlns:a16="http://schemas.microsoft.com/office/drawing/2014/main" id="{8925D168-B295-5292-3F17-B863DF682194}"/>
              </a:ext>
            </a:extLst>
          </p:cNvPr>
          <p:cNvGrpSpPr/>
          <p:nvPr/>
        </p:nvGrpSpPr>
        <p:grpSpPr>
          <a:xfrm>
            <a:off x="5685499" y="4643724"/>
            <a:ext cx="1544327" cy="1058931"/>
            <a:chOff x="5335444" y="3182792"/>
            <a:chExt cx="1544327" cy="1058931"/>
          </a:xfrm>
        </p:grpSpPr>
        <p:grpSp>
          <p:nvGrpSpPr>
            <p:cNvPr id="3200" name="Group 3199">
              <a:extLst>
                <a:ext uri="{FF2B5EF4-FFF2-40B4-BE49-F238E27FC236}">
                  <a16:creationId xmlns:a16="http://schemas.microsoft.com/office/drawing/2014/main" id="{F140E6E2-E3D4-C6E9-E47B-67D2D655BC8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02" name="Straight Arrow Connector 3201">
                <a:extLst>
                  <a:ext uri="{FF2B5EF4-FFF2-40B4-BE49-F238E27FC236}">
                    <a16:creationId xmlns:a16="http://schemas.microsoft.com/office/drawing/2014/main" id="{213D07B1-4317-DE62-560D-A46622A4A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3" name="Straight Arrow Connector 3202">
                <a:extLst>
                  <a:ext uri="{FF2B5EF4-FFF2-40B4-BE49-F238E27FC236}">
                    <a16:creationId xmlns:a16="http://schemas.microsoft.com/office/drawing/2014/main" id="{43A185D1-B948-2AEF-1482-CFC987651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4" name="Straight Arrow Connector 3203">
                <a:extLst>
                  <a:ext uri="{FF2B5EF4-FFF2-40B4-BE49-F238E27FC236}">
                    <a16:creationId xmlns:a16="http://schemas.microsoft.com/office/drawing/2014/main" id="{CFF3E97D-CED0-A5A6-565F-E0A58DB6C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5" name="Straight Arrow Connector 3204">
                <a:extLst>
                  <a:ext uri="{FF2B5EF4-FFF2-40B4-BE49-F238E27FC236}">
                    <a16:creationId xmlns:a16="http://schemas.microsoft.com/office/drawing/2014/main" id="{C48C40F3-B83F-DDDF-B2DD-5ED26EF6D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6" name="Straight Arrow Connector 3205">
                <a:extLst>
                  <a:ext uri="{FF2B5EF4-FFF2-40B4-BE49-F238E27FC236}">
                    <a16:creationId xmlns:a16="http://schemas.microsoft.com/office/drawing/2014/main" id="{AE299B7A-558E-C207-87A3-5ED3E88E57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7" name="Straight Arrow Connector 3206">
                <a:extLst>
                  <a:ext uri="{FF2B5EF4-FFF2-40B4-BE49-F238E27FC236}">
                    <a16:creationId xmlns:a16="http://schemas.microsoft.com/office/drawing/2014/main" id="{0242F7C4-05FA-79FC-58FC-BBB0CFF60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8" name="Straight Arrow Connector 3207">
                <a:extLst>
                  <a:ext uri="{FF2B5EF4-FFF2-40B4-BE49-F238E27FC236}">
                    <a16:creationId xmlns:a16="http://schemas.microsoft.com/office/drawing/2014/main" id="{173112C3-8674-4F62-4AB5-C3E872741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9" name="Straight Arrow Connector 3208">
                <a:extLst>
                  <a:ext uri="{FF2B5EF4-FFF2-40B4-BE49-F238E27FC236}">
                    <a16:creationId xmlns:a16="http://schemas.microsoft.com/office/drawing/2014/main" id="{8033BD43-4EAC-9BF4-15F2-C7F8011D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0" name="Straight Arrow Connector 3209">
                <a:extLst>
                  <a:ext uri="{FF2B5EF4-FFF2-40B4-BE49-F238E27FC236}">
                    <a16:creationId xmlns:a16="http://schemas.microsoft.com/office/drawing/2014/main" id="{84675094-9FB1-9996-256F-8C0C56DB9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1" name="Straight Arrow Connector 3210">
                <a:extLst>
                  <a:ext uri="{FF2B5EF4-FFF2-40B4-BE49-F238E27FC236}">
                    <a16:creationId xmlns:a16="http://schemas.microsoft.com/office/drawing/2014/main" id="{C1F44D5A-2513-5C59-DA73-415A73124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2" name="Straight Arrow Connector 3211">
                <a:extLst>
                  <a:ext uri="{FF2B5EF4-FFF2-40B4-BE49-F238E27FC236}">
                    <a16:creationId xmlns:a16="http://schemas.microsoft.com/office/drawing/2014/main" id="{88E41D00-811D-32B5-4650-FD95ECC49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3" name="Straight Arrow Connector 3212">
                <a:extLst>
                  <a:ext uri="{FF2B5EF4-FFF2-40B4-BE49-F238E27FC236}">
                    <a16:creationId xmlns:a16="http://schemas.microsoft.com/office/drawing/2014/main" id="{31CE19EA-BA75-FB5A-E8BB-60A5A314D5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4" name="Straight Arrow Connector 3213">
                <a:extLst>
                  <a:ext uri="{FF2B5EF4-FFF2-40B4-BE49-F238E27FC236}">
                    <a16:creationId xmlns:a16="http://schemas.microsoft.com/office/drawing/2014/main" id="{36457D31-1E13-0293-6259-FCEF91AB21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5" name="Straight Arrow Connector 3214">
                <a:extLst>
                  <a:ext uri="{FF2B5EF4-FFF2-40B4-BE49-F238E27FC236}">
                    <a16:creationId xmlns:a16="http://schemas.microsoft.com/office/drawing/2014/main" id="{6918E136-9A94-7F79-1E2B-D8F5B0A5AF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6" name="Straight Arrow Connector 3215">
                <a:extLst>
                  <a:ext uri="{FF2B5EF4-FFF2-40B4-BE49-F238E27FC236}">
                    <a16:creationId xmlns:a16="http://schemas.microsoft.com/office/drawing/2014/main" id="{D1F6785F-886D-86A8-AD58-6C16C7271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7" name="Straight Arrow Connector 3216">
                <a:extLst>
                  <a:ext uri="{FF2B5EF4-FFF2-40B4-BE49-F238E27FC236}">
                    <a16:creationId xmlns:a16="http://schemas.microsoft.com/office/drawing/2014/main" id="{1169741B-8966-DE82-4E91-CA5721442E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8" name="Straight Arrow Connector 3217">
                <a:extLst>
                  <a:ext uri="{FF2B5EF4-FFF2-40B4-BE49-F238E27FC236}">
                    <a16:creationId xmlns:a16="http://schemas.microsoft.com/office/drawing/2014/main" id="{08006E2A-1BC3-71C6-9BC5-50E3E8A543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9" name="Straight Arrow Connector 3218">
                <a:extLst>
                  <a:ext uri="{FF2B5EF4-FFF2-40B4-BE49-F238E27FC236}">
                    <a16:creationId xmlns:a16="http://schemas.microsoft.com/office/drawing/2014/main" id="{51C72B44-D964-C953-DD5E-A06098DF98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0" name="Straight Arrow Connector 3219">
                <a:extLst>
                  <a:ext uri="{FF2B5EF4-FFF2-40B4-BE49-F238E27FC236}">
                    <a16:creationId xmlns:a16="http://schemas.microsoft.com/office/drawing/2014/main" id="{A83606B8-EE08-B09C-FB7B-4B58811A1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1" name="Straight Arrow Connector 3220">
                <a:extLst>
                  <a:ext uri="{FF2B5EF4-FFF2-40B4-BE49-F238E27FC236}">
                    <a16:creationId xmlns:a16="http://schemas.microsoft.com/office/drawing/2014/main" id="{B029CBB6-EC4D-AD2B-65A7-B44AEE397B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2" name="Straight Arrow Connector 3221">
                <a:extLst>
                  <a:ext uri="{FF2B5EF4-FFF2-40B4-BE49-F238E27FC236}">
                    <a16:creationId xmlns:a16="http://schemas.microsoft.com/office/drawing/2014/main" id="{A07D7032-E4A6-D3D7-EF58-D9C50ADFE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3" name="Straight Arrow Connector 3222">
                <a:extLst>
                  <a:ext uri="{FF2B5EF4-FFF2-40B4-BE49-F238E27FC236}">
                    <a16:creationId xmlns:a16="http://schemas.microsoft.com/office/drawing/2014/main" id="{3ACB048D-078A-1111-E317-D1619DB2A3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4" name="Straight Arrow Connector 3223">
                <a:extLst>
                  <a:ext uri="{FF2B5EF4-FFF2-40B4-BE49-F238E27FC236}">
                    <a16:creationId xmlns:a16="http://schemas.microsoft.com/office/drawing/2014/main" id="{CDDCF0AA-1119-E76B-0811-E2B96C36C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5" name="Straight Arrow Connector 3224">
                <a:extLst>
                  <a:ext uri="{FF2B5EF4-FFF2-40B4-BE49-F238E27FC236}">
                    <a16:creationId xmlns:a16="http://schemas.microsoft.com/office/drawing/2014/main" id="{C57E2ED6-D328-0B80-C6A4-3FF5898BD6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6" name="Straight Arrow Connector 3225">
                <a:extLst>
                  <a:ext uri="{FF2B5EF4-FFF2-40B4-BE49-F238E27FC236}">
                    <a16:creationId xmlns:a16="http://schemas.microsoft.com/office/drawing/2014/main" id="{4FBCBF16-B7AC-B882-0CFB-319DC11B4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7" name="Straight Arrow Connector 3226">
                <a:extLst>
                  <a:ext uri="{FF2B5EF4-FFF2-40B4-BE49-F238E27FC236}">
                    <a16:creationId xmlns:a16="http://schemas.microsoft.com/office/drawing/2014/main" id="{05E2B148-3E5F-666C-11FE-617596D6F0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01" name="Oval 3200">
              <a:extLst>
                <a:ext uri="{FF2B5EF4-FFF2-40B4-BE49-F238E27FC236}">
                  <a16:creationId xmlns:a16="http://schemas.microsoft.com/office/drawing/2014/main" id="{62C38722-F5A2-DD9B-133D-5C14007BBF24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28" name="Group 3227">
            <a:extLst>
              <a:ext uri="{FF2B5EF4-FFF2-40B4-BE49-F238E27FC236}">
                <a16:creationId xmlns:a16="http://schemas.microsoft.com/office/drawing/2014/main" id="{9F681D34-4932-31A3-47BD-8C0DD4C1F164}"/>
              </a:ext>
            </a:extLst>
          </p:cNvPr>
          <p:cNvGrpSpPr/>
          <p:nvPr/>
        </p:nvGrpSpPr>
        <p:grpSpPr>
          <a:xfrm>
            <a:off x="2955337" y="2706615"/>
            <a:ext cx="1544327" cy="1058931"/>
            <a:chOff x="5335444" y="3182792"/>
            <a:chExt cx="1544327" cy="1058931"/>
          </a:xfrm>
        </p:grpSpPr>
        <p:grpSp>
          <p:nvGrpSpPr>
            <p:cNvPr id="3229" name="Group 3228">
              <a:extLst>
                <a:ext uri="{FF2B5EF4-FFF2-40B4-BE49-F238E27FC236}">
                  <a16:creationId xmlns:a16="http://schemas.microsoft.com/office/drawing/2014/main" id="{52754A72-2BE5-B451-B30E-0BAEAB18F0E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31" name="Straight Arrow Connector 3230">
                <a:extLst>
                  <a:ext uri="{FF2B5EF4-FFF2-40B4-BE49-F238E27FC236}">
                    <a16:creationId xmlns:a16="http://schemas.microsoft.com/office/drawing/2014/main" id="{F03CA810-6948-5B09-42BC-E52E48F537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2" name="Straight Arrow Connector 3231">
                <a:extLst>
                  <a:ext uri="{FF2B5EF4-FFF2-40B4-BE49-F238E27FC236}">
                    <a16:creationId xmlns:a16="http://schemas.microsoft.com/office/drawing/2014/main" id="{4082715F-9D89-8553-1689-C37BCD2B1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3" name="Straight Arrow Connector 3232">
                <a:extLst>
                  <a:ext uri="{FF2B5EF4-FFF2-40B4-BE49-F238E27FC236}">
                    <a16:creationId xmlns:a16="http://schemas.microsoft.com/office/drawing/2014/main" id="{28402A44-9B8E-F2CF-F56D-EAE9071351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4" name="Straight Arrow Connector 3233">
                <a:extLst>
                  <a:ext uri="{FF2B5EF4-FFF2-40B4-BE49-F238E27FC236}">
                    <a16:creationId xmlns:a16="http://schemas.microsoft.com/office/drawing/2014/main" id="{CA881A0C-9F64-C1D0-B764-1BBC3D8CDD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5" name="Straight Arrow Connector 3234">
                <a:extLst>
                  <a:ext uri="{FF2B5EF4-FFF2-40B4-BE49-F238E27FC236}">
                    <a16:creationId xmlns:a16="http://schemas.microsoft.com/office/drawing/2014/main" id="{64BF1EBC-EB8C-15C5-999F-CE2A06E80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6" name="Straight Arrow Connector 3235">
                <a:extLst>
                  <a:ext uri="{FF2B5EF4-FFF2-40B4-BE49-F238E27FC236}">
                    <a16:creationId xmlns:a16="http://schemas.microsoft.com/office/drawing/2014/main" id="{10F89EC8-97AF-8CD5-76B0-F43C7714D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7" name="Straight Arrow Connector 3236">
                <a:extLst>
                  <a:ext uri="{FF2B5EF4-FFF2-40B4-BE49-F238E27FC236}">
                    <a16:creationId xmlns:a16="http://schemas.microsoft.com/office/drawing/2014/main" id="{22D70731-AD91-BD39-6E47-9357233A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8" name="Straight Arrow Connector 3237">
                <a:extLst>
                  <a:ext uri="{FF2B5EF4-FFF2-40B4-BE49-F238E27FC236}">
                    <a16:creationId xmlns:a16="http://schemas.microsoft.com/office/drawing/2014/main" id="{7054901B-F660-E820-C58C-7FFA173FC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9" name="Straight Arrow Connector 3238">
                <a:extLst>
                  <a:ext uri="{FF2B5EF4-FFF2-40B4-BE49-F238E27FC236}">
                    <a16:creationId xmlns:a16="http://schemas.microsoft.com/office/drawing/2014/main" id="{D559900F-730C-F88D-9E9A-8EAA86075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0" name="Straight Arrow Connector 3239">
                <a:extLst>
                  <a:ext uri="{FF2B5EF4-FFF2-40B4-BE49-F238E27FC236}">
                    <a16:creationId xmlns:a16="http://schemas.microsoft.com/office/drawing/2014/main" id="{3BDC69C4-D4C2-4BA0-8B53-6B09BE102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1" name="Straight Arrow Connector 3240">
                <a:extLst>
                  <a:ext uri="{FF2B5EF4-FFF2-40B4-BE49-F238E27FC236}">
                    <a16:creationId xmlns:a16="http://schemas.microsoft.com/office/drawing/2014/main" id="{2E551633-E342-5922-4424-CCCF906C2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2" name="Straight Arrow Connector 3241">
                <a:extLst>
                  <a:ext uri="{FF2B5EF4-FFF2-40B4-BE49-F238E27FC236}">
                    <a16:creationId xmlns:a16="http://schemas.microsoft.com/office/drawing/2014/main" id="{950E8C5F-D8B3-A18A-5B84-7D098A15E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3" name="Straight Arrow Connector 3242">
                <a:extLst>
                  <a:ext uri="{FF2B5EF4-FFF2-40B4-BE49-F238E27FC236}">
                    <a16:creationId xmlns:a16="http://schemas.microsoft.com/office/drawing/2014/main" id="{2BA2DF84-8B51-3F60-1AC3-DC6E155E0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4" name="Straight Arrow Connector 3243">
                <a:extLst>
                  <a:ext uri="{FF2B5EF4-FFF2-40B4-BE49-F238E27FC236}">
                    <a16:creationId xmlns:a16="http://schemas.microsoft.com/office/drawing/2014/main" id="{2ACF348B-2F88-9FDB-7A0B-171EA12711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5" name="Straight Arrow Connector 3244">
                <a:extLst>
                  <a:ext uri="{FF2B5EF4-FFF2-40B4-BE49-F238E27FC236}">
                    <a16:creationId xmlns:a16="http://schemas.microsoft.com/office/drawing/2014/main" id="{51E74238-1B8F-FD99-30BD-7738644F87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6" name="Straight Arrow Connector 3245">
                <a:extLst>
                  <a:ext uri="{FF2B5EF4-FFF2-40B4-BE49-F238E27FC236}">
                    <a16:creationId xmlns:a16="http://schemas.microsoft.com/office/drawing/2014/main" id="{1CB688A8-8AF2-D77D-2C66-21844F71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7" name="Straight Arrow Connector 3246">
                <a:extLst>
                  <a:ext uri="{FF2B5EF4-FFF2-40B4-BE49-F238E27FC236}">
                    <a16:creationId xmlns:a16="http://schemas.microsoft.com/office/drawing/2014/main" id="{57CD1DE6-FB2E-CF71-336B-0347E60B9C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8" name="Straight Arrow Connector 3247">
                <a:extLst>
                  <a:ext uri="{FF2B5EF4-FFF2-40B4-BE49-F238E27FC236}">
                    <a16:creationId xmlns:a16="http://schemas.microsoft.com/office/drawing/2014/main" id="{B818EF2D-454F-7BAD-0917-82E6DAC778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9" name="Straight Arrow Connector 3248">
                <a:extLst>
                  <a:ext uri="{FF2B5EF4-FFF2-40B4-BE49-F238E27FC236}">
                    <a16:creationId xmlns:a16="http://schemas.microsoft.com/office/drawing/2014/main" id="{D612BB64-ED60-28CB-9378-6700593762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0" name="Straight Arrow Connector 3249">
                <a:extLst>
                  <a:ext uri="{FF2B5EF4-FFF2-40B4-BE49-F238E27FC236}">
                    <a16:creationId xmlns:a16="http://schemas.microsoft.com/office/drawing/2014/main" id="{117CF86E-A63A-2FB4-DB11-9C0D48C59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1" name="Straight Arrow Connector 3250">
                <a:extLst>
                  <a:ext uri="{FF2B5EF4-FFF2-40B4-BE49-F238E27FC236}">
                    <a16:creationId xmlns:a16="http://schemas.microsoft.com/office/drawing/2014/main" id="{4EAE8364-4BB7-C466-2E5D-53610AD6D6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2" name="Straight Arrow Connector 3251">
                <a:extLst>
                  <a:ext uri="{FF2B5EF4-FFF2-40B4-BE49-F238E27FC236}">
                    <a16:creationId xmlns:a16="http://schemas.microsoft.com/office/drawing/2014/main" id="{DF42F9FF-9066-2B5E-B3CC-9AF517142D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3" name="Straight Arrow Connector 3252">
                <a:extLst>
                  <a:ext uri="{FF2B5EF4-FFF2-40B4-BE49-F238E27FC236}">
                    <a16:creationId xmlns:a16="http://schemas.microsoft.com/office/drawing/2014/main" id="{0FA13627-1252-BBB8-1339-8E54CB703E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4" name="Straight Arrow Connector 3253">
                <a:extLst>
                  <a:ext uri="{FF2B5EF4-FFF2-40B4-BE49-F238E27FC236}">
                    <a16:creationId xmlns:a16="http://schemas.microsoft.com/office/drawing/2014/main" id="{55E3D77F-2B08-C6EE-C89B-1E42EE8DE7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5" name="Straight Arrow Connector 3254">
                <a:extLst>
                  <a:ext uri="{FF2B5EF4-FFF2-40B4-BE49-F238E27FC236}">
                    <a16:creationId xmlns:a16="http://schemas.microsoft.com/office/drawing/2014/main" id="{0F2E9FF6-7B13-7EE7-D090-6FB0CE3449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6" name="Straight Arrow Connector 3255">
                <a:extLst>
                  <a:ext uri="{FF2B5EF4-FFF2-40B4-BE49-F238E27FC236}">
                    <a16:creationId xmlns:a16="http://schemas.microsoft.com/office/drawing/2014/main" id="{E208C7A9-E8FE-4E59-3191-4FB3436E95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30" name="Oval 3229">
              <a:extLst>
                <a:ext uri="{FF2B5EF4-FFF2-40B4-BE49-F238E27FC236}">
                  <a16:creationId xmlns:a16="http://schemas.microsoft.com/office/drawing/2014/main" id="{DEB4C41D-B042-9278-9F11-F2158C0261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57" name="Group 3256">
            <a:extLst>
              <a:ext uri="{FF2B5EF4-FFF2-40B4-BE49-F238E27FC236}">
                <a16:creationId xmlns:a16="http://schemas.microsoft.com/office/drawing/2014/main" id="{536711F0-EE27-5B41-B029-897CF394B792}"/>
              </a:ext>
            </a:extLst>
          </p:cNvPr>
          <p:cNvGrpSpPr/>
          <p:nvPr/>
        </p:nvGrpSpPr>
        <p:grpSpPr>
          <a:xfrm>
            <a:off x="7814763" y="2313853"/>
            <a:ext cx="1544327" cy="1058931"/>
            <a:chOff x="5335444" y="3182792"/>
            <a:chExt cx="1544327" cy="1058931"/>
          </a:xfrm>
        </p:grpSpPr>
        <p:grpSp>
          <p:nvGrpSpPr>
            <p:cNvPr id="3258" name="Group 3257">
              <a:extLst>
                <a:ext uri="{FF2B5EF4-FFF2-40B4-BE49-F238E27FC236}">
                  <a16:creationId xmlns:a16="http://schemas.microsoft.com/office/drawing/2014/main" id="{22315CA3-9B00-3767-238A-91EFC1616577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60" name="Straight Arrow Connector 3259">
                <a:extLst>
                  <a:ext uri="{FF2B5EF4-FFF2-40B4-BE49-F238E27FC236}">
                    <a16:creationId xmlns:a16="http://schemas.microsoft.com/office/drawing/2014/main" id="{B4F44D39-B691-E870-0DD5-92DB76CFE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1" name="Straight Arrow Connector 3260">
                <a:extLst>
                  <a:ext uri="{FF2B5EF4-FFF2-40B4-BE49-F238E27FC236}">
                    <a16:creationId xmlns:a16="http://schemas.microsoft.com/office/drawing/2014/main" id="{02FE8CE0-B87D-571C-453A-A75391E97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2" name="Straight Arrow Connector 3261">
                <a:extLst>
                  <a:ext uri="{FF2B5EF4-FFF2-40B4-BE49-F238E27FC236}">
                    <a16:creationId xmlns:a16="http://schemas.microsoft.com/office/drawing/2014/main" id="{4F24E622-16B8-C7AE-852B-1F115BE6F1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3" name="Straight Arrow Connector 3262">
                <a:extLst>
                  <a:ext uri="{FF2B5EF4-FFF2-40B4-BE49-F238E27FC236}">
                    <a16:creationId xmlns:a16="http://schemas.microsoft.com/office/drawing/2014/main" id="{48D4C52B-6822-889D-B05C-EF6E045E23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4" name="Straight Arrow Connector 3263">
                <a:extLst>
                  <a:ext uri="{FF2B5EF4-FFF2-40B4-BE49-F238E27FC236}">
                    <a16:creationId xmlns:a16="http://schemas.microsoft.com/office/drawing/2014/main" id="{1F654169-FAE7-CB6B-6A2A-6177072F07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5" name="Straight Arrow Connector 3264">
                <a:extLst>
                  <a:ext uri="{FF2B5EF4-FFF2-40B4-BE49-F238E27FC236}">
                    <a16:creationId xmlns:a16="http://schemas.microsoft.com/office/drawing/2014/main" id="{94789D19-8585-8980-4532-5FE9467DE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6" name="Straight Arrow Connector 3265">
                <a:extLst>
                  <a:ext uri="{FF2B5EF4-FFF2-40B4-BE49-F238E27FC236}">
                    <a16:creationId xmlns:a16="http://schemas.microsoft.com/office/drawing/2014/main" id="{6972501E-11AA-FBF9-485B-BA5D61302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7" name="Straight Arrow Connector 3266">
                <a:extLst>
                  <a:ext uri="{FF2B5EF4-FFF2-40B4-BE49-F238E27FC236}">
                    <a16:creationId xmlns:a16="http://schemas.microsoft.com/office/drawing/2014/main" id="{5AB7B220-06B4-09AC-EA28-8A443230F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8" name="Straight Arrow Connector 3267">
                <a:extLst>
                  <a:ext uri="{FF2B5EF4-FFF2-40B4-BE49-F238E27FC236}">
                    <a16:creationId xmlns:a16="http://schemas.microsoft.com/office/drawing/2014/main" id="{0CF5854B-A62E-C29D-5833-DAF37AB35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9" name="Straight Arrow Connector 3268">
                <a:extLst>
                  <a:ext uri="{FF2B5EF4-FFF2-40B4-BE49-F238E27FC236}">
                    <a16:creationId xmlns:a16="http://schemas.microsoft.com/office/drawing/2014/main" id="{F238425D-60DE-521C-7F55-7B1116D93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0" name="Straight Arrow Connector 3269">
                <a:extLst>
                  <a:ext uri="{FF2B5EF4-FFF2-40B4-BE49-F238E27FC236}">
                    <a16:creationId xmlns:a16="http://schemas.microsoft.com/office/drawing/2014/main" id="{C431E159-2E13-762F-58AA-1D6A33A0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1" name="Straight Arrow Connector 3270">
                <a:extLst>
                  <a:ext uri="{FF2B5EF4-FFF2-40B4-BE49-F238E27FC236}">
                    <a16:creationId xmlns:a16="http://schemas.microsoft.com/office/drawing/2014/main" id="{818B1B3D-98A1-0069-5F96-DD55765832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2" name="Straight Arrow Connector 3271">
                <a:extLst>
                  <a:ext uri="{FF2B5EF4-FFF2-40B4-BE49-F238E27FC236}">
                    <a16:creationId xmlns:a16="http://schemas.microsoft.com/office/drawing/2014/main" id="{B22664A2-A548-7CDC-6704-A08169865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3" name="Straight Arrow Connector 3272">
                <a:extLst>
                  <a:ext uri="{FF2B5EF4-FFF2-40B4-BE49-F238E27FC236}">
                    <a16:creationId xmlns:a16="http://schemas.microsoft.com/office/drawing/2014/main" id="{83425A90-1A92-A14C-2E07-201AC2884C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4" name="Straight Arrow Connector 3273">
                <a:extLst>
                  <a:ext uri="{FF2B5EF4-FFF2-40B4-BE49-F238E27FC236}">
                    <a16:creationId xmlns:a16="http://schemas.microsoft.com/office/drawing/2014/main" id="{23B0CD27-762B-B2F2-323C-54D8655EC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5" name="Straight Arrow Connector 3274">
                <a:extLst>
                  <a:ext uri="{FF2B5EF4-FFF2-40B4-BE49-F238E27FC236}">
                    <a16:creationId xmlns:a16="http://schemas.microsoft.com/office/drawing/2014/main" id="{B285BF48-D80D-7037-7877-E6CFD3D9A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6" name="Straight Arrow Connector 3275">
                <a:extLst>
                  <a:ext uri="{FF2B5EF4-FFF2-40B4-BE49-F238E27FC236}">
                    <a16:creationId xmlns:a16="http://schemas.microsoft.com/office/drawing/2014/main" id="{0E7DA8E7-5012-3618-1861-DB8213F892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7" name="Straight Arrow Connector 3276">
                <a:extLst>
                  <a:ext uri="{FF2B5EF4-FFF2-40B4-BE49-F238E27FC236}">
                    <a16:creationId xmlns:a16="http://schemas.microsoft.com/office/drawing/2014/main" id="{89549E53-980A-F275-8A1F-615ADD5686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8" name="Straight Arrow Connector 3277">
                <a:extLst>
                  <a:ext uri="{FF2B5EF4-FFF2-40B4-BE49-F238E27FC236}">
                    <a16:creationId xmlns:a16="http://schemas.microsoft.com/office/drawing/2014/main" id="{02D26786-3DCA-DA60-78F9-597BA5759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9" name="Straight Arrow Connector 3278">
                <a:extLst>
                  <a:ext uri="{FF2B5EF4-FFF2-40B4-BE49-F238E27FC236}">
                    <a16:creationId xmlns:a16="http://schemas.microsoft.com/office/drawing/2014/main" id="{8BDFEDF1-9605-4FDF-EC65-E07B3C479D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0" name="Straight Arrow Connector 3279">
                <a:extLst>
                  <a:ext uri="{FF2B5EF4-FFF2-40B4-BE49-F238E27FC236}">
                    <a16:creationId xmlns:a16="http://schemas.microsoft.com/office/drawing/2014/main" id="{07444F61-4A97-C5C8-8EBB-B1B7ED9A0D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1" name="Straight Arrow Connector 3280">
                <a:extLst>
                  <a:ext uri="{FF2B5EF4-FFF2-40B4-BE49-F238E27FC236}">
                    <a16:creationId xmlns:a16="http://schemas.microsoft.com/office/drawing/2014/main" id="{82CB593F-994A-4662-A4A0-BE0080ADA5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2" name="Straight Arrow Connector 3281">
                <a:extLst>
                  <a:ext uri="{FF2B5EF4-FFF2-40B4-BE49-F238E27FC236}">
                    <a16:creationId xmlns:a16="http://schemas.microsoft.com/office/drawing/2014/main" id="{B96ACF5B-A550-9462-C4E3-083C45F6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3" name="Straight Arrow Connector 3282">
                <a:extLst>
                  <a:ext uri="{FF2B5EF4-FFF2-40B4-BE49-F238E27FC236}">
                    <a16:creationId xmlns:a16="http://schemas.microsoft.com/office/drawing/2014/main" id="{FB4E569D-BEA7-D02F-3DA0-4D10933EB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4" name="Straight Arrow Connector 3283">
                <a:extLst>
                  <a:ext uri="{FF2B5EF4-FFF2-40B4-BE49-F238E27FC236}">
                    <a16:creationId xmlns:a16="http://schemas.microsoft.com/office/drawing/2014/main" id="{E48F8E9C-1825-E428-5BB3-567E18800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5" name="Straight Arrow Connector 3284">
                <a:extLst>
                  <a:ext uri="{FF2B5EF4-FFF2-40B4-BE49-F238E27FC236}">
                    <a16:creationId xmlns:a16="http://schemas.microsoft.com/office/drawing/2014/main" id="{7C27BE63-5380-9D1D-36F8-4225049556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59" name="Oval 3258">
              <a:extLst>
                <a:ext uri="{FF2B5EF4-FFF2-40B4-BE49-F238E27FC236}">
                  <a16:creationId xmlns:a16="http://schemas.microsoft.com/office/drawing/2014/main" id="{6D0A8237-4F85-928A-8AFC-3502614FC9B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86" name="Group 3285">
            <a:extLst>
              <a:ext uri="{FF2B5EF4-FFF2-40B4-BE49-F238E27FC236}">
                <a16:creationId xmlns:a16="http://schemas.microsoft.com/office/drawing/2014/main" id="{8A77FF54-5D99-26A6-2217-A6F5C910D786}"/>
              </a:ext>
            </a:extLst>
          </p:cNvPr>
          <p:cNvGrpSpPr/>
          <p:nvPr/>
        </p:nvGrpSpPr>
        <p:grpSpPr>
          <a:xfrm>
            <a:off x="8388436" y="974458"/>
            <a:ext cx="1544327" cy="1058931"/>
            <a:chOff x="5335444" y="3182792"/>
            <a:chExt cx="1544327" cy="1058931"/>
          </a:xfrm>
        </p:grpSpPr>
        <p:grpSp>
          <p:nvGrpSpPr>
            <p:cNvPr id="3287" name="Group 3286">
              <a:extLst>
                <a:ext uri="{FF2B5EF4-FFF2-40B4-BE49-F238E27FC236}">
                  <a16:creationId xmlns:a16="http://schemas.microsoft.com/office/drawing/2014/main" id="{8E384CFA-9024-E013-2373-353A8E5AB0A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89" name="Straight Arrow Connector 3288">
                <a:extLst>
                  <a:ext uri="{FF2B5EF4-FFF2-40B4-BE49-F238E27FC236}">
                    <a16:creationId xmlns:a16="http://schemas.microsoft.com/office/drawing/2014/main" id="{F8C80BAC-1181-74F4-9772-2D8665B48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0" name="Straight Arrow Connector 3289">
                <a:extLst>
                  <a:ext uri="{FF2B5EF4-FFF2-40B4-BE49-F238E27FC236}">
                    <a16:creationId xmlns:a16="http://schemas.microsoft.com/office/drawing/2014/main" id="{269C27C1-1150-1FBE-722C-9663207C30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1" name="Straight Arrow Connector 3290">
                <a:extLst>
                  <a:ext uri="{FF2B5EF4-FFF2-40B4-BE49-F238E27FC236}">
                    <a16:creationId xmlns:a16="http://schemas.microsoft.com/office/drawing/2014/main" id="{C0500F7E-5A6A-1B1F-5B94-33FF223B0A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2" name="Straight Arrow Connector 3291">
                <a:extLst>
                  <a:ext uri="{FF2B5EF4-FFF2-40B4-BE49-F238E27FC236}">
                    <a16:creationId xmlns:a16="http://schemas.microsoft.com/office/drawing/2014/main" id="{C7CBFC48-71D2-8EBF-42EE-B6E6541439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3" name="Straight Arrow Connector 3292">
                <a:extLst>
                  <a:ext uri="{FF2B5EF4-FFF2-40B4-BE49-F238E27FC236}">
                    <a16:creationId xmlns:a16="http://schemas.microsoft.com/office/drawing/2014/main" id="{02960460-387C-5030-0B99-2157B7C70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4" name="Straight Arrow Connector 3293">
                <a:extLst>
                  <a:ext uri="{FF2B5EF4-FFF2-40B4-BE49-F238E27FC236}">
                    <a16:creationId xmlns:a16="http://schemas.microsoft.com/office/drawing/2014/main" id="{D0FA0ECE-91CB-18EA-54CD-4D5F36628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5" name="Straight Arrow Connector 3294">
                <a:extLst>
                  <a:ext uri="{FF2B5EF4-FFF2-40B4-BE49-F238E27FC236}">
                    <a16:creationId xmlns:a16="http://schemas.microsoft.com/office/drawing/2014/main" id="{CC8D9EB4-C20C-7BD0-A4D4-57CEFB435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6" name="Straight Arrow Connector 3295">
                <a:extLst>
                  <a:ext uri="{FF2B5EF4-FFF2-40B4-BE49-F238E27FC236}">
                    <a16:creationId xmlns:a16="http://schemas.microsoft.com/office/drawing/2014/main" id="{DF7EFAAC-7823-4DC5-D602-725EC3554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7" name="Straight Arrow Connector 3296">
                <a:extLst>
                  <a:ext uri="{FF2B5EF4-FFF2-40B4-BE49-F238E27FC236}">
                    <a16:creationId xmlns:a16="http://schemas.microsoft.com/office/drawing/2014/main" id="{3A8F33F1-8E79-0B04-191D-BEF9B68B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8" name="Straight Arrow Connector 3297">
                <a:extLst>
                  <a:ext uri="{FF2B5EF4-FFF2-40B4-BE49-F238E27FC236}">
                    <a16:creationId xmlns:a16="http://schemas.microsoft.com/office/drawing/2014/main" id="{3F085333-CB1E-075B-2EBC-138A4D5E8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9" name="Straight Arrow Connector 3298">
                <a:extLst>
                  <a:ext uri="{FF2B5EF4-FFF2-40B4-BE49-F238E27FC236}">
                    <a16:creationId xmlns:a16="http://schemas.microsoft.com/office/drawing/2014/main" id="{14B021A0-53A5-B000-D273-938837F21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0" name="Straight Arrow Connector 3299">
                <a:extLst>
                  <a:ext uri="{FF2B5EF4-FFF2-40B4-BE49-F238E27FC236}">
                    <a16:creationId xmlns:a16="http://schemas.microsoft.com/office/drawing/2014/main" id="{D34F3F70-A427-82CE-6688-B1DBA6D927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1" name="Straight Arrow Connector 3300">
                <a:extLst>
                  <a:ext uri="{FF2B5EF4-FFF2-40B4-BE49-F238E27FC236}">
                    <a16:creationId xmlns:a16="http://schemas.microsoft.com/office/drawing/2014/main" id="{08DE6F53-8694-DD0D-A2A7-72E7E90A5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2" name="Straight Arrow Connector 3301">
                <a:extLst>
                  <a:ext uri="{FF2B5EF4-FFF2-40B4-BE49-F238E27FC236}">
                    <a16:creationId xmlns:a16="http://schemas.microsoft.com/office/drawing/2014/main" id="{6EFE615B-F9AD-A245-3BF8-DA45432B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3" name="Straight Arrow Connector 3302">
                <a:extLst>
                  <a:ext uri="{FF2B5EF4-FFF2-40B4-BE49-F238E27FC236}">
                    <a16:creationId xmlns:a16="http://schemas.microsoft.com/office/drawing/2014/main" id="{8C8E7857-3C66-CD34-9056-C201C62C2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4" name="Straight Arrow Connector 3303">
                <a:extLst>
                  <a:ext uri="{FF2B5EF4-FFF2-40B4-BE49-F238E27FC236}">
                    <a16:creationId xmlns:a16="http://schemas.microsoft.com/office/drawing/2014/main" id="{4AFDB8C9-61EF-BDDF-A7A0-CE653D5BEE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5" name="Straight Arrow Connector 3304">
                <a:extLst>
                  <a:ext uri="{FF2B5EF4-FFF2-40B4-BE49-F238E27FC236}">
                    <a16:creationId xmlns:a16="http://schemas.microsoft.com/office/drawing/2014/main" id="{3C4E9388-0FDC-ACBD-3C03-1E4B0DD94F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6" name="Straight Arrow Connector 3305">
                <a:extLst>
                  <a:ext uri="{FF2B5EF4-FFF2-40B4-BE49-F238E27FC236}">
                    <a16:creationId xmlns:a16="http://schemas.microsoft.com/office/drawing/2014/main" id="{D6F699EE-080D-988D-8E58-C26F92758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7" name="Straight Arrow Connector 3306">
                <a:extLst>
                  <a:ext uri="{FF2B5EF4-FFF2-40B4-BE49-F238E27FC236}">
                    <a16:creationId xmlns:a16="http://schemas.microsoft.com/office/drawing/2014/main" id="{776202A6-6DD5-655D-6840-BC23D52F4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8" name="Straight Arrow Connector 3307">
                <a:extLst>
                  <a:ext uri="{FF2B5EF4-FFF2-40B4-BE49-F238E27FC236}">
                    <a16:creationId xmlns:a16="http://schemas.microsoft.com/office/drawing/2014/main" id="{9F301BBF-DEC4-1967-9A47-CD33DCABD2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9" name="Straight Arrow Connector 3308">
                <a:extLst>
                  <a:ext uri="{FF2B5EF4-FFF2-40B4-BE49-F238E27FC236}">
                    <a16:creationId xmlns:a16="http://schemas.microsoft.com/office/drawing/2014/main" id="{0A2FB84A-B3C4-05DE-3648-A5A7E7399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0" name="Straight Arrow Connector 3309">
                <a:extLst>
                  <a:ext uri="{FF2B5EF4-FFF2-40B4-BE49-F238E27FC236}">
                    <a16:creationId xmlns:a16="http://schemas.microsoft.com/office/drawing/2014/main" id="{3E369D9A-887A-3119-51A7-0A272CDDA3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1" name="Straight Arrow Connector 3310">
                <a:extLst>
                  <a:ext uri="{FF2B5EF4-FFF2-40B4-BE49-F238E27FC236}">
                    <a16:creationId xmlns:a16="http://schemas.microsoft.com/office/drawing/2014/main" id="{77F40791-523E-B74C-1267-ACC5B085E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2" name="Straight Arrow Connector 3311">
                <a:extLst>
                  <a:ext uri="{FF2B5EF4-FFF2-40B4-BE49-F238E27FC236}">
                    <a16:creationId xmlns:a16="http://schemas.microsoft.com/office/drawing/2014/main" id="{D570955B-FB44-2A8C-B0C0-37F5860A3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3" name="Straight Arrow Connector 3312">
                <a:extLst>
                  <a:ext uri="{FF2B5EF4-FFF2-40B4-BE49-F238E27FC236}">
                    <a16:creationId xmlns:a16="http://schemas.microsoft.com/office/drawing/2014/main" id="{BE2C1D28-2CD3-88F2-DED7-6737334F5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4" name="Straight Arrow Connector 3313">
                <a:extLst>
                  <a:ext uri="{FF2B5EF4-FFF2-40B4-BE49-F238E27FC236}">
                    <a16:creationId xmlns:a16="http://schemas.microsoft.com/office/drawing/2014/main" id="{352EC8D3-2AB7-567F-4B5F-FE1C1F7923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8" name="Oval 3287">
              <a:extLst>
                <a:ext uri="{FF2B5EF4-FFF2-40B4-BE49-F238E27FC236}">
                  <a16:creationId xmlns:a16="http://schemas.microsoft.com/office/drawing/2014/main" id="{BB6581B9-1DF8-94FB-CCFF-868D7CAB411A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258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Rectangle 3314">
            <a:extLst>
              <a:ext uri="{FF2B5EF4-FFF2-40B4-BE49-F238E27FC236}">
                <a16:creationId xmlns:a16="http://schemas.microsoft.com/office/drawing/2014/main" id="{FA7D958A-BEB7-C0A6-AB82-F4982B348609}"/>
              </a:ext>
            </a:extLst>
          </p:cNvPr>
          <p:cNvSpPr/>
          <p:nvPr/>
        </p:nvSpPr>
        <p:spPr>
          <a:xfrm flipH="1">
            <a:off x="2021883" y="2209804"/>
            <a:ext cx="1112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grpSp>
        <p:nvGrpSpPr>
          <p:cNvPr id="3694" name="Group 3693">
            <a:extLst>
              <a:ext uri="{FF2B5EF4-FFF2-40B4-BE49-F238E27FC236}">
                <a16:creationId xmlns:a16="http://schemas.microsoft.com/office/drawing/2014/main" id="{90337459-2D03-CF93-93A8-6A2B7BC10A3C}"/>
              </a:ext>
            </a:extLst>
          </p:cNvPr>
          <p:cNvGrpSpPr>
            <a:grpSpLocks/>
          </p:cNvGrpSpPr>
          <p:nvPr/>
        </p:nvGrpSpPr>
        <p:grpSpPr>
          <a:xfrm>
            <a:off x="2535647" y="2713643"/>
            <a:ext cx="5726609" cy="1489324"/>
            <a:chOff x="2535647" y="2744123"/>
            <a:chExt cx="5726609" cy="1489324"/>
          </a:xfrm>
        </p:grpSpPr>
        <p:cxnSp>
          <p:nvCxnSpPr>
            <p:cNvPr id="3633" name="Straight Arrow Connector 3632">
              <a:extLst>
                <a:ext uri="{FF2B5EF4-FFF2-40B4-BE49-F238E27FC236}">
                  <a16:creationId xmlns:a16="http://schemas.microsoft.com/office/drawing/2014/main" id="{789E8938-05B3-2962-A96B-FD362637F34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218436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7" name="Straight Arrow Connector 3636">
              <a:extLst>
                <a:ext uri="{FF2B5EF4-FFF2-40B4-BE49-F238E27FC236}">
                  <a16:creationId xmlns:a16="http://schemas.microsoft.com/office/drawing/2014/main" id="{125B6A95-E1F4-FDF0-3740-1F02E88A9B4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143537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8" name="Straight Arrow Connector 3637">
              <a:extLst>
                <a:ext uri="{FF2B5EF4-FFF2-40B4-BE49-F238E27FC236}">
                  <a16:creationId xmlns:a16="http://schemas.microsoft.com/office/drawing/2014/main" id="{E6CB7B18-FC15-D5D2-1262-1A6C8AC7EB3F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008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1" name="Straight Arrow Connector 3640">
              <a:extLst>
                <a:ext uri="{FF2B5EF4-FFF2-40B4-BE49-F238E27FC236}">
                  <a16:creationId xmlns:a16="http://schemas.microsoft.com/office/drawing/2014/main" id="{11774E25-9E0F-8A21-C2FD-D364E137CB1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7706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2" name="Straight Arrow Connector 3641">
              <a:extLst>
                <a:ext uri="{FF2B5EF4-FFF2-40B4-BE49-F238E27FC236}">
                  <a16:creationId xmlns:a16="http://schemas.microsoft.com/office/drawing/2014/main" id="{7D0A7A82-48C9-CC31-439C-B29C5B18F32B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064326"/>
              <a:ext cx="1741729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4" name="Straight Arrow Connector 3643">
              <a:extLst>
                <a:ext uri="{FF2B5EF4-FFF2-40B4-BE49-F238E27FC236}">
                  <a16:creationId xmlns:a16="http://schemas.microsoft.com/office/drawing/2014/main" id="{36634870-E0FA-DBDA-D2E1-A43B005461B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460729"/>
              <a:ext cx="341262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0" name="Straight Arrow Connector 3649">
              <a:extLst>
                <a:ext uri="{FF2B5EF4-FFF2-40B4-BE49-F238E27FC236}">
                  <a16:creationId xmlns:a16="http://schemas.microsoft.com/office/drawing/2014/main" id="{B8FB8636-C448-D9BD-ED43-43C15E7910D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89469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1" name="Straight Arrow Connector 3650">
              <a:extLst>
                <a:ext uri="{FF2B5EF4-FFF2-40B4-BE49-F238E27FC236}">
                  <a16:creationId xmlns:a16="http://schemas.microsoft.com/office/drawing/2014/main" id="{C677D361-19A2-9E30-B21A-D06BEF33DF6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14570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2" name="Straight Arrow Connector 3651">
              <a:extLst>
                <a:ext uri="{FF2B5EF4-FFF2-40B4-BE49-F238E27FC236}">
                  <a16:creationId xmlns:a16="http://schemas.microsoft.com/office/drawing/2014/main" id="{F751EBA9-D324-1763-AF3A-1C4A6E416DA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771898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3" name="Straight Arrow Connector 3652">
              <a:extLst>
                <a:ext uri="{FF2B5EF4-FFF2-40B4-BE49-F238E27FC236}">
                  <a16:creationId xmlns:a16="http://schemas.microsoft.com/office/drawing/2014/main" id="{CAAC7E3B-FB72-3519-A9BD-9AF936B50C1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535359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4" name="Straight Arrow Connector 3653">
              <a:extLst>
                <a:ext uri="{FF2B5EF4-FFF2-40B4-BE49-F238E27FC236}">
                  <a16:creationId xmlns:a16="http://schemas.microsoft.com/office/drawing/2014/main" id="{A4095B69-EAF0-EF34-1F1D-D14B217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954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5" name="Straight Arrow Connector 3654">
              <a:extLst>
                <a:ext uri="{FF2B5EF4-FFF2-40B4-BE49-F238E27FC236}">
                  <a16:creationId xmlns:a16="http://schemas.microsoft.com/office/drawing/2014/main" id="{C4C75234-D38C-9384-ED9D-883E5D7BFAE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20566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6" name="Straight Arrow Connector 3655">
              <a:extLst>
                <a:ext uri="{FF2B5EF4-FFF2-40B4-BE49-F238E27FC236}">
                  <a16:creationId xmlns:a16="http://schemas.microsoft.com/office/drawing/2014/main" id="{3DEDB351-EB52-E024-B190-5B053F38CAD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07789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7" name="Straight Arrow Connector 3656">
              <a:extLst>
                <a:ext uri="{FF2B5EF4-FFF2-40B4-BE49-F238E27FC236}">
                  <a16:creationId xmlns:a16="http://schemas.microsoft.com/office/drawing/2014/main" id="{92A25209-84CB-D323-B0FD-E5F02D447E2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841355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9" name="Straight Arrow Connector 3658">
              <a:extLst>
                <a:ext uri="{FF2B5EF4-FFF2-40B4-BE49-F238E27FC236}">
                  <a16:creationId xmlns:a16="http://schemas.microsoft.com/office/drawing/2014/main" id="{D4B18526-FCE4-5207-52EB-24334FD55C01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233447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1" name="Straight Arrow Connector 3660">
              <a:extLst>
                <a:ext uri="{FF2B5EF4-FFF2-40B4-BE49-F238E27FC236}">
                  <a16:creationId xmlns:a16="http://schemas.microsoft.com/office/drawing/2014/main" id="{94864239-160F-B8C1-F708-2FE76FC619E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154236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5" name="Straight Arrow Connector 3664">
              <a:extLst>
                <a:ext uri="{FF2B5EF4-FFF2-40B4-BE49-F238E27FC236}">
                  <a16:creationId xmlns:a16="http://schemas.microsoft.com/office/drawing/2014/main" id="{007E6611-6781-D0E3-8F7B-43BAF35EA62E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98233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6" name="Straight Arrow Connector 3665">
              <a:extLst>
                <a:ext uri="{FF2B5EF4-FFF2-40B4-BE49-F238E27FC236}">
                  <a16:creationId xmlns:a16="http://schemas.microsoft.com/office/drawing/2014/main" id="{5D9DEBD7-6C17-1E47-1A85-82C6F15353FF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23334"/>
              <a:ext cx="300680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7" name="Straight Arrow Connector 3666">
              <a:extLst>
                <a:ext uri="{FF2B5EF4-FFF2-40B4-BE49-F238E27FC236}">
                  <a16:creationId xmlns:a16="http://schemas.microsoft.com/office/drawing/2014/main" id="{47241868-01B8-9CA1-2BB4-D686B3B43332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980662"/>
              <a:ext cx="1746825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8" name="Straight Arrow Connector 3667">
              <a:extLst>
                <a:ext uri="{FF2B5EF4-FFF2-40B4-BE49-F238E27FC236}">
                  <a16:creationId xmlns:a16="http://schemas.microsoft.com/office/drawing/2014/main" id="{0A838245-49C9-8B8D-7DB3-C5D7FCE4793B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744123"/>
              <a:ext cx="307811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5" name="Group 3694">
            <a:extLst>
              <a:ext uri="{FF2B5EF4-FFF2-40B4-BE49-F238E27FC236}">
                <a16:creationId xmlns:a16="http://schemas.microsoft.com/office/drawing/2014/main" id="{254CC68E-FD25-6F35-CD45-5E271A115AFC}"/>
              </a:ext>
            </a:extLst>
          </p:cNvPr>
          <p:cNvGrpSpPr/>
          <p:nvPr/>
        </p:nvGrpSpPr>
        <p:grpSpPr>
          <a:xfrm>
            <a:off x="4077956" y="2472255"/>
            <a:ext cx="3217867" cy="2028288"/>
            <a:chOff x="4077956" y="2502735"/>
            <a:chExt cx="3217867" cy="2028288"/>
          </a:xfrm>
        </p:grpSpPr>
        <p:cxnSp>
          <p:nvCxnSpPr>
            <p:cNvPr id="3696" name="Straight Arrow Connector 3695">
              <a:extLst>
                <a:ext uri="{FF2B5EF4-FFF2-40B4-BE49-F238E27FC236}">
                  <a16:creationId xmlns:a16="http://schemas.microsoft.com/office/drawing/2014/main" id="{D36C9A94-AA75-A68B-93C2-3446D511A8C1}"/>
                </a:ext>
              </a:extLst>
            </p:cNvPr>
            <p:cNvCxnSpPr>
              <a:cxnSpLocks/>
              <a:stCxn id="3386" idx="5"/>
            </p:cNvCxnSpPr>
            <p:nvPr/>
          </p:nvCxnSpPr>
          <p:spPr>
            <a:xfrm>
              <a:off x="4077956" y="3899856"/>
              <a:ext cx="2825026" cy="311549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7" name="Straight Arrow Connector 3696">
              <a:extLst>
                <a:ext uri="{FF2B5EF4-FFF2-40B4-BE49-F238E27FC236}">
                  <a16:creationId xmlns:a16="http://schemas.microsoft.com/office/drawing/2014/main" id="{51696E0B-7E0A-07AA-413C-FB85995A5CF5}"/>
                </a:ext>
              </a:extLst>
            </p:cNvPr>
            <p:cNvCxnSpPr>
              <a:cxnSpLocks/>
            </p:cNvCxnSpPr>
            <p:nvPr/>
          </p:nvCxnSpPr>
          <p:spPr>
            <a:xfrm>
              <a:off x="5542450" y="4250528"/>
              <a:ext cx="1360532" cy="280495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8" name="Straight Arrow Connector 3697">
              <a:extLst>
                <a:ext uri="{FF2B5EF4-FFF2-40B4-BE49-F238E27FC236}">
                  <a16:creationId xmlns:a16="http://schemas.microsoft.com/office/drawing/2014/main" id="{ABB144C4-CD59-4E66-6713-984697DB24FD}"/>
                </a:ext>
              </a:extLst>
            </p:cNvPr>
            <p:cNvCxnSpPr>
              <a:cxnSpLocks/>
              <a:stCxn id="3415" idx="5"/>
            </p:cNvCxnSpPr>
            <p:nvPr/>
          </p:nvCxnSpPr>
          <p:spPr>
            <a:xfrm>
              <a:off x="5102165" y="3582592"/>
              <a:ext cx="2071521" cy="45720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9" name="Straight Arrow Connector 3698">
              <a:extLst>
                <a:ext uri="{FF2B5EF4-FFF2-40B4-BE49-F238E27FC236}">
                  <a16:creationId xmlns:a16="http://schemas.microsoft.com/office/drawing/2014/main" id="{6E70CAE4-20E1-321B-1D1A-9B70AECC8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765" y="2616200"/>
              <a:ext cx="1682058" cy="19906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0" name="Straight Arrow Connector 3699">
              <a:extLst>
                <a:ext uri="{FF2B5EF4-FFF2-40B4-BE49-F238E27FC236}">
                  <a16:creationId xmlns:a16="http://schemas.microsoft.com/office/drawing/2014/main" id="{E473C7B9-563F-16C9-27A3-02BF0B076A06}"/>
                </a:ext>
              </a:extLst>
            </p:cNvPr>
            <p:cNvCxnSpPr>
              <a:cxnSpLocks/>
            </p:cNvCxnSpPr>
            <p:nvPr/>
          </p:nvCxnSpPr>
          <p:spPr>
            <a:xfrm>
              <a:off x="6051762" y="3470359"/>
              <a:ext cx="1244061" cy="307766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1" name="Straight Arrow Connector 3700">
              <a:extLst>
                <a:ext uri="{FF2B5EF4-FFF2-40B4-BE49-F238E27FC236}">
                  <a16:creationId xmlns:a16="http://schemas.microsoft.com/office/drawing/2014/main" id="{6E76199C-C568-964D-6A78-2058AE7FCF40}"/>
                </a:ext>
              </a:extLst>
            </p:cNvPr>
            <p:cNvCxnSpPr>
              <a:cxnSpLocks/>
              <a:stCxn id="3353" idx="7"/>
            </p:cNvCxnSpPr>
            <p:nvPr/>
          </p:nvCxnSpPr>
          <p:spPr>
            <a:xfrm flipV="1">
              <a:off x="4404215" y="2784781"/>
              <a:ext cx="2458865" cy="16449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2" name="Straight Arrow Connector 3701">
              <a:extLst>
                <a:ext uri="{FF2B5EF4-FFF2-40B4-BE49-F238E27FC236}">
                  <a16:creationId xmlns:a16="http://schemas.microsoft.com/office/drawing/2014/main" id="{E6E3D53B-DF87-463D-F6EC-38D912D3FFCE}"/>
                </a:ext>
              </a:extLst>
            </p:cNvPr>
            <p:cNvCxnSpPr>
              <a:cxnSpLocks/>
            </p:cNvCxnSpPr>
            <p:nvPr/>
          </p:nvCxnSpPr>
          <p:spPr>
            <a:xfrm>
              <a:off x="5586313" y="4158961"/>
              <a:ext cx="1587373" cy="29761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3" name="Straight Arrow Connector 3702">
              <a:extLst>
                <a:ext uri="{FF2B5EF4-FFF2-40B4-BE49-F238E27FC236}">
                  <a16:creationId xmlns:a16="http://schemas.microsoft.com/office/drawing/2014/main" id="{1843239F-A3BA-29F0-E240-C9E839E81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9274" y="3039812"/>
              <a:ext cx="1712366" cy="47148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4" name="Straight Arrow Connector 3703">
              <a:extLst>
                <a:ext uri="{FF2B5EF4-FFF2-40B4-BE49-F238E27FC236}">
                  <a16:creationId xmlns:a16="http://schemas.microsoft.com/office/drawing/2014/main" id="{99EB137D-8F51-4A2C-6537-705110CA4C6C}"/>
                </a:ext>
              </a:extLst>
            </p:cNvPr>
            <p:cNvCxnSpPr>
              <a:cxnSpLocks/>
            </p:cNvCxnSpPr>
            <p:nvPr/>
          </p:nvCxnSpPr>
          <p:spPr>
            <a:xfrm>
              <a:off x="4387378" y="3070212"/>
              <a:ext cx="2663662" cy="390517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5" name="Straight Arrow Connector 3704">
              <a:extLst>
                <a:ext uri="{FF2B5EF4-FFF2-40B4-BE49-F238E27FC236}">
                  <a16:creationId xmlns:a16="http://schemas.microsoft.com/office/drawing/2014/main" id="{2C06F653-A9ED-69E0-3996-EB3819513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6678" y="2502735"/>
              <a:ext cx="1157502" cy="24445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4" name="Rectangle 3623">
            <a:extLst>
              <a:ext uri="{FF2B5EF4-FFF2-40B4-BE49-F238E27FC236}">
                <a16:creationId xmlns:a16="http://schemas.microsoft.com/office/drawing/2014/main" id="{D16D3497-A3D1-5F2B-DF2B-E56B58CA4FAA}"/>
              </a:ext>
            </a:extLst>
          </p:cNvPr>
          <p:cNvSpPr/>
          <p:nvPr/>
        </p:nvSpPr>
        <p:spPr>
          <a:xfrm>
            <a:off x="3587072" y="2402620"/>
            <a:ext cx="2863694" cy="209792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3" name="Oval 3352">
            <a:extLst>
              <a:ext uri="{FF2B5EF4-FFF2-40B4-BE49-F238E27FC236}">
                <a16:creationId xmlns:a16="http://schemas.microsoft.com/office/drawing/2014/main" id="{CB4C577E-32C0-623F-0DCD-2ADEA608B52A}"/>
              </a:ext>
            </a:extLst>
          </p:cNvPr>
          <p:cNvSpPr/>
          <p:nvPr/>
        </p:nvSpPr>
        <p:spPr>
          <a:xfrm>
            <a:off x="4282472" y="292839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386" name="Oval 3385">
            <a:extLst>
              <a:ext uri="{FF2B5EF4-FFF2-40B4-BE49-F238E27FC236}">
                <a16:creationId xmlns:a16="http://schemas.microsoft.com/office/drawing/2014/main" id="{15B479EA-72CA-C3A5-C1B4-8A08F17EE326}"/>
              </a:ext>
            </a:extLst>
          </p:cNvPr>
          <p:cNvSpPr/>
          <p:nvPr/>
        </p:nvSpPr>
        <p:spPr>
          <a:xfrm>
            <a:off x="3956213" y="3778113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15" name="Oval 3414">
            <a:extLst>
              <a:ext uri="{FF2B5EF4-FFF2-40B4-BE49-F238E27FC236}">
                <a16:creationId xmlns:a16="http://schemas.microsoft.com/office/drawing/2014/main" id="{E34DCAF1-37DA-33A2-5C75-F1A88B3BAB29}"/>
              </a:ext>
            </a:extLst>
          </p:cNvPr>
          <p:cNvSpPr/>
          <p:nvPr/>
        </p:nvSpPr>
        <p:spPr>
          <a:xfrm>
            <a:off x="4980422" y="3460849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47" name="Oval 3446">
            <a:extLst>
              <a:ext uri="{FF2B5EF4-FFF2-40B4-BE49-F238E27FC236}">
                <a16:creationId xmlns:a16="http://schemas.microsoft.com/office/drawing/2014/main" id="{93C306BF-2FEE-1E58-BDD1-4536E6A53862}"/>
              </a:ext>
            </a:extLst>
          </p:cNvPr>
          <p:cNvSpPr/>
          <p:nvPr/>
        </p:nvSpPr>
        <p:spPr>
          <a:xfrm>
            <a:off x="5542450" y="270344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76" name="Oval 3475">
            <a:extLst>
              <a:ext uri="{FF2B5EF4-FFF2-40B4-BE49-F238E27FC236}">
                <a16:creationId xmlns:a16="http://schemas.microsoft.com/office/drawing/2014/main" id="{6E4D6A23-6B4D-DF2F-2400-3E257D26DCB3}"/>
              </a:ext>
            </a:extLst>
          </p:cNvPr>
          <p:cNvSpPr/>
          <p:nvPr/>
        </p:nvSpPr>
        <p:spPr>
          <a:xfrm>
            <a:off x="5471135" y="4093268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620" name="Oval 3619">
            <a:extLst>
              <a:ext uri="{FF2B5EF4-FFF2-40B4-BE49-F238E27FC236}">
                <a16:creationId xmlns:a16="http://schemas.microsoft.com/office/drawing/2014/main" id="{8DD27CD4-7625-DE41-53F5-5FFF6B63BFA1}"/>
              </a:ext>
            </a:extLst>
          </p:cNvPr>
          <p:cNvSpPr/>
          <p:nvPr/>
        </p:nvSpPr>
        <p:spPr>
          <a:xfrm>
            <a:off x="5953369" y="3398520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715" name="Rectangle 3714">
            <a:extLst>
              <a:ext uri="{FF2B5EF4-FFF2-40B4-BE49-F238E27FC236}">
                <a16:creationId xmlns:a16="http://schemas.microsoft.com/office/drawing/2014/main" id="{42DA3C05-DEBC-2547-0868-4123FA26122C}"/>
              </a:ext>
            </a:extLst>
          </p:cNvPr>
          <p:cNvSpPr/>
          <p:nvPr/>
        </p:nvSpPr>
        <p:spPr>
          <a:xfrm flipH="1">
            <a:off x="7426513" y="4061784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accent4"/>
                </a:solidFill>
              </a:rPr>
              <a:t>Transmitancia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chemeClr val="accent4"/>
                </a:solidFill>
              </a:rPr>
              <a:t>especular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717" name="Rectangle 3716">
            <a:extLst>
              <a:ext uri="{FF2B5EF4-FFF2-40B4-BE49-F238E27FC236}">
                <a16:creationId xmlns:a16="http://schemas.microsoft.com/office/drawing/2014/main" id="{0F39FA0E-1BF1-0650-AB98-48D0C764EBF1}"/>
              </a:ext>
            </a:extLst>
          </p:cNvPr>
          <p:cNvSpPr/>
          <p:nvPr/>
        </p:nvSpPr>
        <p:spPr>
          <a:xfrm flipH="1">
            <a:off x="6976479" y="2111867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Transmitancia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rgbClr val="00B050"/>
                </a:solidFill>
              </a:rPr>
              <a:t>difusa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727" name="Straight Arrow Connector 3726">
            <a:extLst>
              <a:ext uri="{FF2B5EF4-FFF2-40B4-BE49-F238E27FC236}">
                <a16:creationId xmlns:a16="http://schemas.microsoft.com/office/drawing/2014/main" id="{CD35F8F8-1C49-4A7C-713F-D02EEBEF63E1}"/>
              </a:ext>
            </a:extLst>
          </p:cNvPr>
          <p:cNvCxnSpPr>
            <a:cxnSpLocks/>
          </p:cNvCxnSpPr>
          <p:nvPr/>
        </p:nvCxnSpPr>
        <p:spPr>
          <a:xfrm flipV="1">
            <a:off x="4077956" y="3471690"/>
            <a:ext cx="2693684" cy="33050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3D2DBBB4-50E1-861C-169B-0C6FA698F3FA}"/>
              </a:ext>
            </a:extLst>
          </p:cNvPr>
          <p:cNvSpPr/>
          <p:nvPr/>
        </p:nvSpPr>
        <p:spPr>
          <a:xfrm flipH="1">
            <a:off x="2981572" y="4578065"/>
            <a:ext cx="3997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Transmitancia</a:t>
            </a:r>
            <a:r>
              <a:rPr lang="en-US" b="1" dirty="0">
                <a:solidFill>
                  <a:schemeClr val="accent1"/>
                </a:solidFill>
              </a:rPr>
              <a:t> Total = </a:t>
            </a:r>
            <a:r>
              <a:rPr lang="en-US" b="1" dirty="0" err="1">
                <a:solidFill>
                  <a:schemeClr val="accent1"/>
                </a:solidFill>
              </a:rPr>
              <a:t>difusa</a:t>
            </a:r>
            <a:r>
              <a:rPr lang="en-US" b="1" dirty="0">
                <a:solidFill>
                  <a:schemeClr val="accent1"/>
                </a:solidFill>
              </a:rPr>
              <a:t> + specular</a:t>
            </a:r>
          </a:p>
        </p:txBody>
      </p:sp>
    </p:spTree>
    <p:extLst>
      <p:ext uri="{BB962C8B-B14F-4D97-AF65-F5344CB8AC3E}">
        <p14:creationId xmlns:p14="http://schemas.microsoft.com/office/powerpoint/2010/main" val="27349269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FE87EE-DAE9-D021-BBE5-84C4038AD2F7}"/>
              </a:ext>
            </a:extLst>
          </p:cNvPr>
          <p:cNvGrpSpPr/>
          <p:nvPr/>
        </p:nvGrpSpPr>
        <p:grpSpPr>
          <a:xfrm>
            <a:off x="841417" y="1259293"/>
            <a:ext cx="4990284" cy="1868603"/>
            <a:chOff x="6799198" y="1757655"/>
            <a:chExt cx="3742713" cy="14014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779250-74F3-EE67-B32B-2877EC35AF09}"/>
                </a:ext>
              </a:extLst>
            </p:cNvPr>
            <p:cNvGrpSpPr/>
            <p:nvPr/>
          </p:nvGrpSpPr>
          <p:grpSpPr>
            <a:xfrm>
              <a:off x="6799198" y="1914681"/>
              <a:ext cx="3665165" cy="1047855"/>
              <a:chOff x="554967" y="1964176"/>
              <a:chExt cx="3665165" cy="1047855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8355740-182E-20C6-544B-2472166EB7A5}"/>
                  </a:ext>
                </a:extLst>
              </p:cNvPr>
              <p:cNvCxnSpPr/>
              <p:nvPr/>
            </p:nvCxnSpPr>
            <p:spPr>
              <a:xfrm>
                <a:off x="554967" y="2374958"/>
                <a:ext cx="838741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579CA01-B73D-C6B3-40F5-6D3ED5425B82}"/>
                  </a:ext>
                </a:extLst>
              </p:cNvPr>
              <p:cNvCxnSpPr/>
              <p:nvPr/>
            </p:nvCxnSpPr>
            <p:spPr>
              <a:xfrm>
                <a:off x="1406200" y="2374958"/>
                <a:ext cx="487246" cy="637073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F0B211-0463-1855-81F3-7D76239B9823}"/>
                  </a:ext>
                </a:extLst>
              </p:cNvPr>
              <p:cNvCxnSpPr/>
              <p:nvPr/>
            </p:nvCxnSpPr>
            <p:spPr>
              <a:xfrm flipV="1">
                <a:off x="1893446" y="2129900"/>
                <a:ext cx="1346321" cy="857131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A5B61FC-F071-F5AC-A0CD-C886ED7D7078}"/>
                  </a:ext>
                </a:extLst>
              </p:cNvPr>
              <p:cNvCxnSpPr/>
              <p:nvPr/>
            </p:nvCxnSpPr>
            <p:spPr>
              <a:xfrm flipV="1">
                <a:off x="3239767" y="1964176"/>
                <a:ext cx="980365" cy="165724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E7236C-5B80-FC17-8B52-03FFD95C7432}"/>
                </a:ext>
              </a:extLst>
            </p:cNvPr>
            <p:cNvGrpSpPr/>
            <p:nvPr/>
          </p:nvGrpSpPr>
          <p:grpSpPr>
            <a:xfrm>
              <a:off x="7628483" y="1968668"/>
              <a:ext cx="2830934" cy="1051455"/>
              <a:chOff x="1384252" y="2018163"/>
              <a:chExt cx="2830934" cy="1051455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7099DC0-7E93-557E-DAF0-A95D12D5C41C}"/>
                  </a:ext>
                </a:extLst>
              </p:cNvPr>
              <p:cNvCxnSpPr/>
              <p:nvPr/>
            </p:nvCxnSpPr>
            <p:spPr>
              <a:xfrm flipV="1">
                <a:off x="1384252" y="2018163"/>
                <a:ext cx="625757" cy="356795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6171C02-4996-306E-8139-1D63739291D0}"/>
                  </a:ext>
                </a:extLst>
              </p:cNvPr>
              <p:cNvCxnSpPr/>
              <p:nvPr/>
            </p:nvCxnSpPr>
            <p:spPr>
              <a:xfrm flipH="1" flipV="1">
                <a:off x="2010009" y="2018163"/>
                <a:ext cx="349783" cy="392076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75020C5-8CA8-05DA-913C-501292BF8167}"/>
                  </a:ext>
                </a:extLst>
              </p:cNvPr>
              <p:cNvCxnSpPr/>
              <p:nvPr/>
            </p:nvCxnSpPr>
            <p:spPr>
              <a:xfrm flipH="1" flipV="1">
                <a:off x="2412118" y="2460051"/>
                <a:ext cx="1803068" cy="60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  <a:headEnd type="triangle" w="lg" len="lg"/>
                <a:tailEnd w="lg" len="lg"/>
              </a:ln>
              <a:effectLst/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8FDB7C-111B-54E5-B849-2021F026C4F5}"/>
                </a:ext>
              </a:extLst>
            </p:cNvPr>
            <p:cNvGrpSpPr/>
            <p:nvPr/>
          </p:nvGrpSpPr>
          <p:grpSpPr>
            <a:xfrm>
              <a:off x="7649529" y="2286430"/>
              <a:ext cx="2892382" cy="659838"/>
              <a:chOff x="1405298" y="2335925"/>
              <a:chExt cx="2892382" cy="659838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564B186-380D-80F1-4E68-10543A24B7FA}"/>
                  </a:ext>
                </a:extLst>
              </p:cNvPr>
              <p:cNvCxnSpPr/>
              <p:nvPr/>
            </p:nvCxnSpPr>
            <p:spPr>
              <a:xfrm>
                <a:off x="1405298" y="2413738"/>
                <a:ext cx="1581910" cy="582025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3A35CFF-C830-3B8E-5EA3-4CC8DCD768C8}"/>
                  </a:ext>
                </a:extLst>
              </p:cNvPr>
              <p:cNvCxnSpPr/>
              <p:nvPr/>
            </p:nvCxnSpPr>
            <p:spPr>
              <a:xfrm flipV="1">
                <a:off x="2936058" y="2335925"/>
                <a:ext cx="1361622" cy="643932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C888C1-E3FD-3135-D40F-E90647731B72}"/>
                </a:ext>
              </a:extLst>
            </p:cNvPr>
            <p:cNvSpPr/>
            <p:nvPr/>
          </p:nvSpPr>
          <p:spPr>
            <a:xfrm>
              <a:off x="7501224" y="2173534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40D5943-153E-2097-2722-361BD40A5074}"/>
                </a:ext>
              </a:extLst>
            </p:cNvPr>
            <p:cNvSpPr/>
            <p:nvPr/>
          </p:nvSpPr>
          <p:spPr>
            <a:xfrm>
              <a:off x="8137124" y="1757655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056F67-B9F7-8F34-21DC-D8C095D0C5F6}"/>
                </a:ext>
              </a:extLst>
            </p:cNvPr>
            <p:cNvSpPr/>
            <p:nvPr/>
          </p:nvSpPr>
          <p:spPr>
            <a:xfrm>
              <a:off x="7918632" y="2845443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489172-4B5C-FC1C-3ADB-01A91182FF35}"/>
                </a:ext>
              </a:extLst>
            </p:cNvPr>
            <p:cNvSpPr/>
            <p:nvPr/>
          </p:nvSpPr>
          <p:spPr>
            <a:xfrm>
              <a:off x="8484172" y="227873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942C3C6-64B5-F1FE-5FC9-B31C3D5CD1BC}"/>
                </a:ext>
              </a:extLst>
            </p:cNvPr>
            <p:cNvSpPr/>
            <p:nvPr/>
          </p:nvSpPr>
          <p:spPr>
            <a:xfrm>
              <a:off x="9359822" y="199778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E47FB7-68D3-112B-9717-920580C2C5F6}"/>
                </a:ext>
              </a:extLst>
            </p:cNvPr>
            <p:cNvSpPr/>
            <p:nvPr/>
          </p:nvSpPr>
          <p:spPr>
            <a:xfrm>
              <a:off x="9045973" y="2855747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4A404092-D4C0-A2C9-5291-37CCBCE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39" y="3730104"/>
            <a:ext cx="5029144" cy="27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34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D512CBF-5613-429B-A108-9009DD0F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6" y="448235"/>
            <a:ext cx="5733856" cy="36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28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63928C-0835-1DEA-28E9-19F92FAD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4" y="1122218"/>
            <a:ext cx="6067182" cy="37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4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2AFCB1-8F6A-8668-2348-77E8B75DD367}"/>
              </a:ext>
            </a:extLst>
          </p:cNvPr>
          <p:cNvSpPr/>
          <p:nvPr/>
        </p:nvSpPr>
        <p:spPr>
          <a:xfrm>
            <a:off x="3817620" y="1394460"/>
            <a:ext cx="4770120" cy="3108550"/>
          </a:xfrm>
          <a:custGeom>
            <a:avLst/>
            <a:gdLst>
              <a:gd name="connsiteX0" fmla="*/ 0 w 4770120"/>
              <a:gd name="connsiteY0" fmla="*/ 0 h 3122268"/>
              <a:gd name="connsiteX1" fmla="*/ 579120 w 4770120"/>
              <a:gd name="connsiteY1" fmla="*/ 3116580 h 3122268"/>
              <a:gd name="connsiteX2" fmla="*/ 1249680 w 4770120"/>
              <a:gd name="connsiteY2" fmla="*/ 815340 h 3122268"/>
              <a:gd name="connsiteX3" fmla="*/ 1828800 w 4770120"/>
              <a:gd name="connsiteY3" fmla="*/ 2552700 h 3122268"/>
              <a:gd name="connsiteX4" fmla="*/ 2461260 w 4770120"/>
              <a:gd name="connsiteY4" fmla="*/ 1196340 h 3122268"/>
              <a:gd name="connsiteX5" fmla="*/ 2987040 w 4770120"/>
              <a:gd name="connsiteY5" fmla="*/ 2293620 h 3122268"/>
              <a:gd name="connsiteX6" fmla="*/ 3581400 w 4770120"/>
              <a:gd name="connsiteY6" fmla="*/ 1409700 h 3122268"/>
              <a:gd name="connsiteX7" fmla="*/ 4335780 w 4770120"/>
              <a:gd name="connsiteY7" fmla="*/ 2087880 h 3122268"/>
              <a:gd name="connsiteX8" fmla="*/ 4770120 w 4770120"/>
              <a:gd name="connsiteY8" fmla="*/ 1767840 h 3122268"/>
              <a:gd name="connsiteX0" fmla="*/ 0 w 4770120"/>
              <a:gd name="connsiteY0" fmla="*/ 0 h 3118044"/>
              <a:gd name="connsiteX1" fmla="*/ 182880 w 4770120"/>
              <a:gd name="connsiteY1" fmla="*/ 411480 h 3118044"/>
              <a:gd name="connsiteX2" fmla="*/ 579120 w 4770120"/>
              <a:gd name="connsiteY2" fmla="*/ 3116580 h 3118044"/>
              <a:gd name="connsiteX3" fmla="*/ 1249680 w 4770120"/>
              <a:gd name="connsiteY3" fmla="*/ 815340 h 3118044"/>
              <a:gd name="connsiteX4" fmla="*/ 1828800 w 4770120"/>
              <a:gd name="connsiteY4" fmla="*/ 2552700 h 3118044"/>
              <a:gd name="connsiteX5" fmla="*/ 2461260 w 4770120"/>
              <a:gd name="connsiteY5" fmla="*/ 1196340 h 3118044"/>
              <a:gd name="connsiteX6" fmla="*/ 2987040 w 4770120"/>
              <a:gd name="connsiteY6" fmla="*/ 2293620 h 3118044"/>
              <a:gd name="connsiteX7" fmla="*/ 3581400 w 4770120"/>
              <a:gd name="connsiteY7" fmla="*/ 1409700 h 3118044"/>
              <a:gd name="connsiteX8" fmla="*/ 4335780 w 4770120"/>
              <a:gd name="connsiteY8" fmla="*/ 2087880 h 3118044"/>
              <a:gd name="connsiteX9" fmla="*/ 4770120 w 4770120"/>
              <a:gd name="connsiteY9" fmla="*/ 1767840 h 3118044"/>
              <a:gd name="connsiteX0" fmla="*/ 0 w 4770120"/>
              <a:gd name="connsiteY0" fmla="*/ 0 h 3118210"/>
              <a:gd name="connsiteX1" fmla="*/ 236220 w 4770120"/>
              <a:gd name="connsiteY1" fmla="*/ 388620 h 3118210"/>
              <a:gd name="connsiteX2" fmla="*/ 579120 w 4770120"/>
              <a:gd name="connsiteY2" fmla="*/ 3116580 h 3118210"/>
              <a:gd name="connsiteX3" fmla="*/ 1249680 w 4770120"/>
              <a:gd name="connsiteY3" fmla="*/ 815340 h 3118210"/>
              <a:gd name="connsiteX4" fmla="*/ 1828800 w 4770120"/>
              <a:gd name="connsiteY4" fmla="*/ 2552700 h 3118210"/>
              <a:gd name="connsiteX5" fmla="*/ 2461260 w 4770120"/>
              <a:gd name="connsiteY5" fmla="*/ 1196340 h 3118210"/>
              <a:gd name="connsiteX6" fmla="*/ 2987040 w 4770120"/>
              <a:gd name="connsiteY6" fmla="*/ 2293620 h 3118210"/>
              <a:gd name="connsiteX7" fmla="*/ 3581400 w 4770120"/>
              <a:gd name="connsiteY7" fmla="*/ 1409700 h 3118210"/>
              <a:gd name="connsiteX8" fmla="*/ 4335780 w 4770120"/>
              <a:gd name="connsiteY8" fmla="*/ 2087880 h 3118210"/>
              <a:gd name="connsiteX9" fmla="*/ 4770120 w 4770120"/>
              <a:gd name="connsiteY9" fmla="*/ 1767840 h 3118210"/>
              <a:gd name="connsiteX0" fmla="*/ 0 w 4770120"/>
              <a:gd name="connsiteY0" fmla="*/ 0 h 3118154"/>
              <a:gd name="connsiteX1" fmla="*/ 213360 w 4770120"/>
              <a:gd name="connsiteY1" fmla="*/ 396240 h 3118154"/>
              <a:gd name="connsiteX2" fmla="*/ 579120 w 4770120"/>
              <a:gd name="connsiteY2" fmla="*/ 3116580 h 3118154"/>
              <a:gd name="connsiteX3" fmla="*/ 1249680 w 4770120"/>
              <a:gd name="connsiteY3" fmla="*/ 815340 h 3118154"/>
              <a:gd name="connsiteX4" fmla="*/ 1828800 w 4770120"/>
              <a:gd name="connsiteY4" fmla="*/ 2552700 h 3118154"/>
              <a:gd name="connsiteX5" fmla="*/ 2461260 w 4770120"/>
              <a:gd name="connsiteY5" fmla="*/ 1196340 h 3118154"/>
              <a:gd name="connsiteX6" fmla="*/ 2987040 w 4770120"/>
              <a:gd name="connsiteY6" fmla="*/ 2293620 h 3118154"/>
              <a:gd name="connsiteX7" fmla="*/ 3581400 w 4770120"/>
              <a:gd name="connsiteY7" fmla="*/ 1409700 h 3118154"/>
              <a:gd name="connsiteX8" fmla="*/ 4335780 w 4770120"/>
              <a:gd name="connsiteY8" fmla="*/ 2087880 h 3118154"/>
              <a:gd name="connsiteX9" fmla="*/ 4770120 w 4770120"/>
              <a:gd name="connsiteY9" fmla="*/ 1767840 h 3118154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249680 w 4770120"/>
              <a:gd name="connsiteY4" fmla="*/ 81534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56360 w 4770120"/>
              <a:gd name="connsiteY4" fmla="*/ 87630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94460 w 4770120"/>
              <a:gd name="connsiteY4" fmla="*/ 90678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215712"/>
              <a:gd name="connsiteX1" fmla="*/ 213360 w 4770120"/>
              <a:gd name="connsiteY1" fmla="*/ 396240 h 3215712"/>
              <a:gd name="connsiteX2" fmla="*/ 411480 w 4770120"/>
              <a:gd name="connsiteY2" fmla="*/ 2689860 h 3215712"/>
              <a:gd name="connsiteX3" fmla="*/ 579120 w 4770120"/>
              <a:gd name="connsiteY3" fmla="*/ 3116580 h 3215712"/>
              <a:gd name="connsiteX4" fmla="*/ 1005840 w 4770120"/>
              <a:gd name="connsiteY4" fmla="*/ 1257300 h 3215712"/>
              <a:gd name="connsiteX5" fmla="*/ 1394460 w 4770120"/>
              <a:gd name="connsiteY5" fmla="*/ 906780 h 3215712"/>
              <a:gd name="connsiteX6" fmla="*/ 1828800 w 4770120"/>
              <a:gd name="connsiteY6" fmla="*/ 2552700 h 3215712"/>
              <a:gd name="connsiteX7" fmla="*/ 2461260 w 4770120"/>
              <a:gd name="connsiteY7" fmla="*/ 1196340 h 3215712"/>
              <a:gd name="connsiteX8" fmla="*/ 2987040 w 4770120"/>
              <a:gd name="connsiteY8" fmla="*/ 2293620 h 3215712"/>
              <a:gd name="connsiteX9" fmla="*/ 3581400 w 4770120"/>
              <a:gd name="connsiteY9" fmla="*/ 1409700 h 3215712"/>
              <a:gd name="connsiteX10" fmla="*/ 4335780 w 4770120"/>
              <a:gd name="connsiteY10" fmla="*/ 2087880 h 3215712"/>
              <a:gd name="connsiteX11" fmla="*/ 4770120 w 4770120"/>
              <a:gd name="connsiteY11" fmla="*/ 1767840 h 3215712"/>
              <a:gd name="connsiteX0" fmla="*/ 0 w 4770120"/>
              <a:gd name="connsiteY0" fmla="*/ 0 h 3203526"/>
              <a:gd name="connsiteX1" fmla="*/ 213360 w 4770120"/>
              <a:gd name="connsiteY1" fmla="*/ 396240 h 3203526"/>
              <a:gd name="connsiteX2" fmla="*/ 411480 w 4770120"/>
              <a:gd name="connsiteY2" fmla="*/ 2689860 h 3203526"/>
              <a:gd name="connsiteX3" fmla="*/ 647700 w 4770120"/>
              <a:gd name="connsiteY3" fmla="*/ 3101340 h 3203526"/>
              <a:gd name="connsiteX4" fmla="*/ 1005840 w 4770120"/>
              <a:gd name="connsiteY4" fmla="*/ 1257300 h 3203526"/>
              <a:gd name="connsiteX5" fmla="*/ 1394460 w 4770120"/>
              <a:gd name="connsiteY5" fmla="*/ 906780 h 3203526"/>
              <a:gd name="connsiteX6" fmla="*/ 1828800 w 4770120"/>
              <a:gd name="connsiteY6" fmla="*/ 2552700 h 3203526"/>
              <a:gd name="connsiteX7" fmla="*/ 2461260 w 4770120"/>
              <a:gd name="connsiteY7" fmla="*/ 1196340 h 3203526"/>
              <a:gd name="connsiteX8" fmla="*/ 2987040 w 4770120"/>
              <a:gd name="connsiteY8" fmla="*/ 2293620 h 3203526"/>
              <a:gd name="connsiteX9" fmla="*/ 3581400 w 4770120"/>
              <a:gd name="connsiteY9" fmla="*/ 1409700 h 3203526"/>
              <a:gd name="connsiteX10" fmla="*/ 4335780 w 4770120"/>
              <a:gd name="connsiteY10" fmla="*/ 2087880 h 3203526"/>
              <a:gd name="connsiteX11" fmla="*/ 4770120 w 4770120"/>
              <a:gd name="connsiteY11" fmla="*/ 1767840 h 3203526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581400 w 4770120"/>
              <a:gd name="connsiteY9" fmla="*/ 1409700 h 3133967"/>
              <a:gd name="connsiteX10" fmla="*/ 4335780 w 4770120"/>
              <a:gd name="connsiteY10" fmla="*/ 2087880 h 3133967"/>
              <a:gd name="connsiteX11" fmla="*/ 4770120 w 4770120"/>
              <a:gd name="connsiteY11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581400 w 4770120"/>
              <a:gd name="connsiteY10" fmla="*/ 140970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672840 w 4770120"/>
              <a:gd name="connsiteY10" fmla="*/ 142494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2024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20116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22220 w 4770120"/>
              <a:gd name="connsiteY8" fmla="*/ 122682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75560 w 4770120"/>
              <a:gd name="connsiteY8" fmla="*/ 121920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828800 w 4770120"/>
              <a:gd name="connsiteY7" fmla="*/ 255270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21742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057621"/>
              <a:gd name="connsiteX1" fmla="*/ 213360 w 4770120"/>
              <a:gd name="connsiteY1" fmla="*/ 396240 h 3057621"/>
              <a:gd name="connsiteX2" fmla="*/ 411480 w 4770120"/>
              <a:gd name="connsiteY2" fmla="*/ 2689860 h 3057621"/>
              <a:gd name="connsiteX3" fmla="*/ 739140 w 4770120"/>
              <a:gd name="connsiteY3" fmla="*/ 2895600 h 3057621"/>
              <a:gd name="connsiteX4" fmla="*/ 1005840 w 4770120"/>
              <a:gd name="connsiteY4" fmla="*/ 1257300 h 3057621"/>
              <a:gd name="connsiteX5" fmla="*/ 1394460 w 4770120"/>
              <a:gd name="connsiteY5" fmla="*/ 906780 h 3057621"/>
              <a:gd name="connsiteX6" fmla="*/ 1676400 w 4770120"/>
              <a:gd name="connsiteY6" fmla="*/ 2217421 h 3057621"/>
              <a:gd name="connsiteX7" fmla="*/ 1935480 w 4770120"/>
              <a:gd name="connsiteY7" fmla="*/ 2529840 h 3057621"/>
              <a:gd name="connsiteX8" fmla="*/ 2263140 w 4770120"/>
              <a:gd name="connsiteY8" fmla="*/ 1463041 h 3057621"/>
              <a:gd name="connsiteX9" fmla="*/ 2575560 w 4770120"/>
              <a:gd name="connsiteY9" fmla="*/ 1219200 h 3057621"/>
              <a:gd name="connsiteX10" fmla="*/ 2804160 w 4770120"/>
              <a:gd name="connsiteY10" fmla="*/ 1973581 h 3057621"/>
              <a:gd name="connsiteX11" fmla="*/ 3063240 w 4770120"/>
              <a:gd name="connsiteY11" fmla="*/ 2308860 h 3057621"/>
              <a:gd name="connsiteX12" fmla="*/ 3299460 w 4770120"/>
              <a:gd name="connsiteY12" fmla="*/ 1714501 h 3057621"/>
              <a:gd name="connsiteX13" fmla="*/ 3672840 w 4770120"/>
              <a:gd name="connsiteY13" fmla="*/ 1424940 h 3057621"/>
              <a:gd name="connsiteX14" fmla="*/ 4335780 w 4770120"/>
              <a:gd name="connsiteY14" fmla="*/ 2087880 h 3057621"/>
              <a:gd name="connsiteX15" fmla="*/ 4770120 w 4770120"/>
              <a:gd name="connsiteY15" fmla="*/ 1767840 h 3057621"/>
              <a:gd name="connsiteX0" fmla="*/ 0 w 4770120"/>
              <a:gd name="connsiteY0" fmla="*/ 0 h 3101858"/>
              <a:gd name="connsiteX1" fmla="*/ 213360 w 4770120"/>
              <a:gd name="connsiteY1" fmla="*/ 396240 h 3101858"/>
              <a:gd name="connsiteX2" fmla="*/ 411480 w 4770120"/>
              <a:gd name="connsiteY2" fmla="*/ 2689860 h 3101858"/>
              <a:gd name="connsiteX3" fmla="*/ 731520 w 4770120"/>
              <a:gd name="connsiteY3" fmla="*/ 2964180 h 3101858"/>
              <a:gd name="connsiteX4" fmla="*/ 1005840 w 4770120"/>
              <a:gd name="connsiteY4" fmla="*/ 1257300 h 3101858"/>
              <a:gd name="connsiteX5" fmla="*/ 1394460 w 4770120"/>
              <a:gd name="connsiteY5" fmla="*/ 906780 h 3101858"/>
              <a:gd name="connsiteX6" fmla="*/ 1676400 w 4770120"/>
              <a:gd name="connsiteY6" fmla="*/ 2217421 h 3101858"/>
              <a:gd name="connsiteX7" fmla="*/ 1935480 w 4770120"/>
              <a:gd name="connsiteY7" fmla="*/ 2529840 h 3101858"/>
              <a:gd name="connsiteX8" fmla="*/ 2263140 w 4770120"/>
              <a:gd name="connsiteY8" fmla="*/ 1463041 h 3101858"/>
              <a:gd name="connsiteX9" fmla="*/ 2575560 w 4770120"/>
              <a:gd name="connsiteY9" fmla="*/ 1219200 h 3101858"/>
              <a:gd name="connsiteX10" fmla="*/ 2804160 w 4770120"/>
              <a:gd name="connsiteY10" fmla="*/ 1973581 h 3101858"/>
              <a:gd name="connsiteX11" fmla="*/ 3063240 w 4770120"/>
              <a:gd name="connsiteY11" fmla="*/ 2308860 h 3101858"/>
              <a:gd name="connsiteX12" fmla="*/ 3299460 w 4770120"/>
              <a:gd name="connsiteY12" fmla="*/ 1714501 h 3101858"/>
              <a:gd name="connsiteX13" fmla="*/ 3672840 w 4770120"/>
              <a:gd name="connsiteY13" fmla="*/ 1424940 h 3101858"/>
              <a:gd name="connsiteX14" fmla="*/ 4335780 w 4770120"/>
              <a:gd name="connsiteY14" fmla="*/ 2087880 h 3101858"/>
              <a:gd name="connsiteX15" fmla="*/ 4770120 w 4770120"/>
              <a:gd name="connsiteY15" fmla="*/ 1767840 h 3101858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99460 w 4770120"/>
              <a:gd name="connsiteY12" fmla="*/ 1714501 h 3108550"/>
              <a:gd name="connsiteX13" fmla="*/ 3672840 w 4770120"/>
              <a:gd name="connsiteY13" fmla="*/ 1424940 h 3108550"/>
              <a:gd name="connsiteX14" fmla="*/ 4335780 w 4770120"/>
              <a:gd name="connsiteY14" fmla="*/ 2087880 h 3108550"/>
              <a:gd name="connsiteX15" fmla="*/ 4770120 w 4770120"/>
              <a:gd name="connsiteY15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8020 w 4770120"/>
              <a:gd name="connsiteY12" fmla="*/ 20802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7566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436620 w 4770120"/>
              <a:gd name="connsiteY13" fmla="*/ 168402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11780 w 4770120"/>
              <a:gd name="connsiteY10" fmla="*/ 197358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5392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51662 w 4770120"/>
              <a:gd name="connsiteY12" fmla="*/ 2052551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41271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43151 w 4770120"/>
              <a:gd name="connsiteY11" fmla="*/ 2274916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0120" h="3108550">
                <a:moveTo>
                  <a:pt x="0" y="0"/>
                </a:moveTo>
                <a:cubicBezTo>
                  <a:pt x="10160" y="90170"/>
                  <a:pt x="116840" y="-123190"/>
                  <a:pt x="213360" y="396240"/>
                </a:cubicBezTo>
                <a:cubicBezTo>
                  <a:pt x="292100" y="831850"/>
                  <a:pt x="350520" y="2236470"/>
                  <a:pt x="411480" y="2689860"/>
                </a:cubicBezTo>
                <a:cubicBezTo>
                  <a:pt x="472440" y="3143250"/>
                  <a:pt x="647700" y="3218180"/>
                  <a:pt x="731520" y="2964180"/>
                </a:cubicBezTo>
                <a:cubicBezTo>
                  <a:pt x="815340" y="2710180"/>
                  <a:pt x="894080" y="1640840"/>
                  <a:pt x="1005840" y="1257300"/>
                </a:cubicBezTo>
                <a:cubicBezTo>
                  <a:pt x="1117600" y="873760"/>
                  <a:pt x="1282700" y="746760"/>
                  <a:pt x="1394460" y="906780"/>
                </a:cubicBezTo>
                <a:cubicBezTo>
                  <a:pt x="1506220" y="1066800"/>
                  <a:pt x="1604010" y="1943101"/>
                  <a:pt x="1676400" y="2217421"/>
                </a:cubicBezTo>
                <a:cubicBezTo>
                  <a:pt x="1748790" y="2491741"/>
                  <a:pt x="1840230" y="2644140"/>
                  <a:pt x="1935480" y="2529840"/>
                </a:cubicBezTo>
                <a:cubicBezTo>
                  <a:pt x="2030730" y="2415540"/>
                  <a:pt x="2165350" y="1772921"/>
                  <a:pt x="2247900" y="1531621"/>
                </a:cubicBezTo>
                <a:cubicBezTo>
                  <a:pt x="2353310" y="1305561"/>
                  <a:pt x="2372360" y="1116330"/>
                  <a:pt x="2545080" y="1211580"/>
                </a:cubicBezTo>
                <a:cubicBezTo>
                  <a:pt x="2717800" y="1306830"/>
                  <a:pt x="2747010" y="1722121"/>
                  <a:pt x="2827020" y="1920241"/>
                </a:cubicBezTo>
                <a:cubicBezTo>
                  <a:pt x="2891790" y="2110741"/>
                  <a:pt x="2967182" y="2266719"/>
                  <a:pt x="3043151" y="2274916"/>
                </a:cubicBezTo>
                <a:cubicBezTo>
                  <a:pt x="3119120" y="2283113"/>
                  <a:pt x="3243465" y="2068483"/>
                  <a:pt x="3282835" y="1969423"/>
                </a:cubicBezTo>
                <a:cubicBezTo>
                  <a:pt x="3322205" y="1870363"/>
                  <a:pt x="3382471" y="1756642"/>
                  <a:pt x="3434541" y="1610592"/>
                </a:cubicBezTo>
                <a:cubicBezTo>
                  <a:pt x="3517091" y="1510262"/>
                  <a:pt x="3553807" y="1345392"/>
                  <a:pt x="3704013" y="1424940"/>
                </a:cubicBezTo>
                <a:cubicBezTo>
                  <a:pt x="3854219" y="1504488"/>
                  <a:pt x="4137660" y="2028190"/>
                  <a:pt x="4335780" y="2087880"/>
                </a:cubicBezTo>
                <a:cubicBezTo>
                  <a:pt x="4533900" y="2147570"/>
                  <a:pt x="4671060" y="1844040"/>
                  <a:pt x="4770120" y="1767840"/>
                </a:cubicBezTo>
              </a:path>
            </a:pathLst>
          </a:cu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A9FCC0-0DC2-8A2C-91E7-8D6DCC14FF72}"/>
              </a:ext>
            </a:extLst>
          </p:cNvPr>
          <p:cNvSpPr/>
          <p:nvPr/>
        </p:nvSpPr>
        <p:spPr>
          <a:xfrm>
            <a:off x="3787140" y="3474720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694F78-1653-7EF6-0A9E-5A85D9451BB0}"/>
              </a:ext>
            </a:extLst>
          </p:cNvPr>
          <p:cNvSpPr/>
          <p:nvPr/>
        </p:nvSpPr>
        <p:spPr>
          <a:xfrm flipV="1">
            <a:off x="3787140" y="1363775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6BCEE-DC1D-C2E3-45D4-2D0E471038FA}"/>
              </a:ext>
            </a:extLst>
          </p:cNvPr>
          <p:cNvCxnSpPr>
            <a:cxnSpLocks/>
          </p:cNvCxnSpPr>
          <p:nvPr/>
        </p:nvCxnSpPr>
        <p:spPr>
          <a:xfrm flipV="1">
            <a:off x="3817620" y="906370"/>
            <a:ext cx="0" cy="4252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70AE5-F8CD-2599-70F0-91F8FD16A4C8}"/>
              </a:ext>
            </a:extLst>
          </p:cNvPr>
          <p:cNvCxnSpPr>
            <a:cxnSpLocks/>
          </p:cNvCxnSpPr>
          <p:nvPr/>
        </p:nvCxnSpPr>
        <p:spPr>
          <a:xfrm flipV="1">
            <a:off x="3817620" y="3162300"/>
            <a:ext cx="5265420" cy="4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/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/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/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/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CAF1B-6218-BE6E-1B31-1E6863722D86}"/>
              </a:ext>
            </a:extLst>
          </p:cNvPr>
          <p:cNvCxnSpPr>
            <a:cxnSpLocks/>
          </p:cNvCxnSpPr>
          <p:nvPr/>
        </p:nvCxnSpPr>
        <p:spPr>
          <a:xfrm flipV="1">
            <a:off x="4631195" y="1731015"/>
            <a:ext cx="532311" cy="2352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1757B0-ADD2-D039-DA78-7444918ACB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35689" y="3939027"/>
            <a:ext cx="967176" cy="309123"/>
          </a:xfrm>
          <a:prstGeom prst="line">
            <a:avLst/>
          </a:prstGeom>
          <a:ln w="19050">
            <a:solidFill>
              <a:srgbClr val="0070C0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8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6E8CC-CDBF-90ED-63A0-399067DC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33" y="266217"/>
            <a:ext cx="8578076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7ABF0-5B1D-761A-2AEE-22770B44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4" t="16181" r="6400" b="12088"/>
          <a:stretch/>
        </p:blipFill>
        <p:spPr>
          <a:xfrm>
            <a:off x="455610" y="2870092"/>
            <a:ext cx="4119318" cy="2515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4BDE0C-54E4-EE63-95F7-D38D300F0C45}"/>
              </a:ext>
            </a:extLst>
          </p:cNvPr>
          <p:cNvGrpSpPr/>
          <p:nvPr/>
        </p:nvGrpSpPr>
        <p:grpSpPr>
          <a:xfrm>
            <a:off x="3118680" y="3996692"/>
            <a:ext cx="3780138" cy="2335900"/>
            <a:chOff x="3113334" y="3998699"/>
            <a:chExt cx="3780138" cy="23359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2D5A0F-6D9C-90DB-8F85-ED1411488639}"/>
                </a:ext>
              </a:extLst>
            </p:cNvPr>
            <p:cNvCxnSpPr/>
            <p:nvPr/>
          </p:nvCxnSpPr>
          <p:spPr>
            <a:xfrm>
              <a:off x="3113334" y="4947738"/>
              <a:ext cx="900790" cy="13680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56B9C9-12DC-AD22-8489-F5799F97FAB7}"/>
                </a:ext>
              </a:extLst>
            </p:cNvPr>
            <p:cNvCxnSpPr/>
            <p:nvPr/>
          </p:nvCxnSpPr>
          <p:spPr>
            <a:xfrm flipV="1">
              <a:off x="3420390" y="4395271"/>
              <a:ext cx="3473082" cy="330535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29F7D1-F539-C6DF-5B60-D77C7FBCEAE6}"/>
                </a:ext>
              </a:extLst>
            </p:cNvPr>
            <p:cNvCxnSpPr/>
            <p:nvPr/>
          </p:nvCxnSpPr>
          <p:spPr>
            <a:xfrm>
              <a:off x="3420390" y="4947738"/>
              <a:ext cx="3455278" cy="1386861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8E7E04-2DF1-E1B6-B298-55153EDBB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34" t="26734" r="13478" b="18791"/>
            <a:stretch/>
          </p:blipFill>
          <p:spPr>
            <a:xfrm>
              <a:off x="3995802" y="4384110"/>
              <a:ext cx="2879865" cy="1950489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4E232-8A27-A3A9-E6F9-71D1BB4BD104}"/>
                </a:ext>
              </a:extLst>
            </p:cNvPr>
            <p:cNvSpPr/>
            <p:nvPr/>
          </p:nvSpPr>
          <p:spPr>
            <a:xfrm>
              <a:off x="3113334" y="4725806"/>
              <a:ext cx="307056" cy="22193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F482C-F029-FB60-214D-3D315142FCB3}"/>
                </a:ext>
              </a:extLst>
            </p:cNvPr>
            <p:cNvCxnSpPr/>
            <p:nvPr/>
          </p:nvCxnSpPr>
          <p:spPr>
            <a:xfrm flipV="1">
              <a:off x="3120865" y="4389123"/>
              <a:ext cx="893259" cy="3194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0FA5A4-CD88-A45A-AAD7-37619DA04BEB}"/>
                </a:ext>
              </a:extLst>
            </p:cNvPr>
            <p:cNvSpPr/>
            <p:nvPr/>
          </p:nvSpPr>
          <p:spPr>
            <a:xfrm>
              <a:off x="4031928" y="3998699"/>
              <a:ext cx="282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b="1" dirty="0">
                  <a:solidFill>
                    <a:schemeClr val="accent2"/>
                  </a:solidFill>
                  <a:latin typeface="+mj-lt"/>
                </a:rPr>
                <a:t>Estructura Atómica</a:t>
              </a:r>
              <a:endParaRPr lang="en-US" sz="2000" b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ED6AA8-6C30-5153-CC55-ADCBED122C86}"/>
              </a:ext>
            </a:extLst>
          </p:cNvPr>
          <p:cNvGrpSpPr/>
          <p:nvPr/>
        </p:nvGrpSpPr>
        <p:grpSpPr>
          <a:xfrm>
            <a:off x="1074678" y="1761068"/>
            <a:ext cx="5824140" cy="2222553"/>
            <a:chOff x="1074678" y="1761068"/>
            <a:chExt cx="5824140" cy="2222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86C9FF-A90C-F3DF-8599-435562A8D309}"/>
                </a:ext>
              </a:extLst>
            </p:cNvPr>
            <p:cNvSpPr/>
            <p:nvPr/>
          </p:nvSpPr>
          <p:spPr>
            <a:xfrm>
              <a:off x="1074678" y="3291264"/>
              <a:ext cx="307056" cy="2219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7C2CAB-5836-A0D1-1AD6-C3C50C0ABC56}"/>
                </a:ext>
              </a:extLst>
            </p:cNvPr>
            <p:cNvCxnSpPr/>
            <p:nvPr/>
          </p:nvCxnSpPr>
          <p:spPr>
            <a:xfrm flipV="1">
              <a:off x="1381734" y="1761068"/>
              <a:ext cx="5481476" cy="152004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AF763E-0DA6-B485-6D96-1C11AA1FA071}"/>
                </a:ext>
              </a:extLst>
            </p:cNvPr>
            <p:cNvCxnSpPr/>
            <p:nvPr/>
          </p:nvCxnSpPr>
          <p:spPr>
            <a:xfrm>
              <a:off x="1381734" y="3513196"/>
              <a:ext cx="5481476" cy="44439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5A028C-2892-B8F7-9DD4-9BB1E0BAA5BB}"/>
                </a:ext>
              </a:extLst>
            </p:cNvPr>
            <p:cNvCxnSpPr/>
            <p:nvPr/>
          </p:nvCxnSpPr>
          <p:spPr>
            <a:xfrm>
              <a:off x="1103408" y="3519957"/>
              <a:ext cx="2933866" cy="458692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934456-A7FF-16E3-DD1B-7495C11FD1D8}"/>
                </a:ext>
              </a:extLst>
            </p:cNvPr>
            <p:cNvCxnSpPr/>
            <p:nvPr/>
          </p:nvCxnSpPr>
          <p:spPr>
            <a:xfrm flipV="1">
              <a:off x="1074678" y="1772233"/>
              <a:ext cx="2916790" cy="1519031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A1309E-9734-12B8-C482-0DB80AC4D0A1}"/>
                </a:ext>
              </a:extLst>
            </p:cNvPr>
            <p:cNvGrpSpPr/>
            <p:nvPr/>
          </p:nvGrpSpPr>
          <p:grpSpPr>
            <a:xfrm>
              <a:off x="3991468" y="1772233"/>
              <a:ext cx="2907350" cy="2211388"/>
              <a:chOff x="868973" y="2059412"/>
              <a:chExt cx="4734404" cy="3941561"/>
            </a:xfrm>
          </p:grpSpPr>
          <p:pic>
            <p:nvPicPr>
              <p:cNvPr id="23" name="Picture 4" descr="Image result for electromagnetic waves">
                <a:extLst>
                  <a:ext uri="{FF2B5EF4-FFF2-40B4-BE49-F238E27FC236}">
                    <a16:creationId xmlns:a16="http://schemas.microsoft.com/office/drawing/2014/main" id="{008DB1E3-2393-8868-C5DB-617FA7C138DC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973" y="2059412"/>
                <a:ext cx="4734404" cy="39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D8F7E6-5959-3503-8428-1D3A9E07A2A3}"/>
                  </a:ext>
                </a:extLst>
              </p:cNvPr>
              <p:cNvSpPr/>
              <p:nvPr/>
            </p:nvSpPr>
            <p:spPr>
              <a:xfrm>
                <a:off x="868973" y="2059412"/>
                <a:ext cx="4676419" cy="3914608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1B550-9056-74EB-B0AF-887C6DC09467}"/>
              </a:ext>
            </a:extLst>
          </p:cNvPr>
          <p:cNvSpPr/>
          <p:nvPr/>
        </p:nvSpPr>
        <p:spPr>
          <a:xfrm>
            <a:off x="7137605" y="1664996"/>
            <a:ext cx="370434" cy="4750845"/>
          </a:xfrm>
          <a:prstGeom prst="rightBrace">
            <a:avLst>
              <a:gd name="adj1" fmla="val 825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46E430-C0DE-A708-C2C0-70E63D2E1B69}"/>
              </a:ext>
            </a:extLst>
          </p:cNvPr>
          <p:cNvGrpSpPr/>
          <p:nvPr/>
        </p:nvGrpSpPr>
        <p:grpSpPr>
          <a:xfrm>
            <a:off x="7746826" y="1664996"/>
            <a:ext cx="3747033" cy="4160428"/>
            <a:chOff x="7746826" y="1673622"/>
            <a:chExt cx="3747033" cy="41604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C6D58E-0510-7E4F-1294-EF30D398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043" y="2208429"/>
              <a:ext cx="3675816" cy="36256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2DF3F0D-7389-7EF9-0BC0-85C2F0DA0DA8}"/>
                    </a:ext>
                  </a:extLst>
                </p:cNvPr>
                <p:cNvSpPr/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campo El</a:t>
                  </a:r>
                  <a:r>
                    <a:rPr lang="es-CL" dirty="0">
                      <a:solidFill>
                        <a:srgbClr val="0070C0"/>
                      </a:solidFill>
                    </a:rPr>
                    <a:t>é</a:t>
                  </a:r>
                  <a:r>
                    <a:rPr lang="en-US" dirty="0" err="1">
                      <a:solidFill>
                        <a:srgbClr val="0070C0"/>
                      </a:solidFill>
                    </a:rPr>
                    <a:t>ctrico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53" name="Rectangle 10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  <a:blipFill>
                  <a:blip r:embed="rId9"/>
                  <a:stretch>
                    <a:fillRect r="-2229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01F5CD-3D10-F0BB-B2D0-F027E47B3FC9}"/>
                </a:ext>
              </a:extLst>
            </p:cNvPr>
            <p:cNvSpPr/>
            <p:nvPr/>
          </p:nvSpPr>
          <p:spPr>
            <a:xfrm>
              <a:off x="7746826" y="1673622"/>
              <a:ext cx="37470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Polarización de los átomos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8567CB-E9C0-DB4D-7415-A2B5E37697E7}"/>
                </a:ext>
              </a:extLst>
            </p:cNvPr>
            <p:cNvCxnSpPr/>
            <p:nvPr/>
          </p:nvCxnSpPr>
          <p:spPr>
            <a:xfrm flipV="1">
              <a:off x="8924889" y="4633879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C02592-6E23-6A8D-6C98-9ED54364E9D2}"/>
                </a:ext>
              </a:extLst>
            </p:cNvPr>
            <p:cNvCxnSpPr/>
            <p:nvPr/>
          </p:nvCxnSpPr>
          <p:spPr>
            <a:xfrm flipV="1">
              <a:off x="8924889" y="4640473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2E5F569-1CD8-39D1-D722-174F243187B1}"/>
              </a:ext>
            </a:extLst>
          </p:cNvPr>
          <p:cNvSpPr/>
          <p:nvPr/>
        </p:nvSpPr>
        <p:spPr>
          <a:xfrm>
            <a:off x="7565887" y="5177496"/>
            <a:ext cx="23168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Campo eléctrico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52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6134</TotalTime>
  <Words>472</Words>
  <Application>Microsoft Office PowerPoint</Application>
  <PresentationFormat>Widescreen</PresentationFormat>
  <Paragraphs>278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Arial Narrow</vt:lpstr>
      <vt:lpstr>Biome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7</cp:revision>
  <dcterms:created xsi:type="dcterms:W3CDTF">2022-08-03T20:41:07Z</dcterms:created>
  <dcterms:modified xsi:type="dcterms:W3CDTF">2022-09-14T12:53:50Z</dcterms:modified>
</cp:coreProperties>
</file>